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6" r:id="rId3"/>
    <p:sldId id="257" r:id="rId4"/>
    <p:sldId id="258" r:id="rId5"/>
    <p:sldId id="263" r:id="rId6"/>
    <p:sldId id="259" r:id="rId7"/>
    <p:sldId id="260" r:id="rId8"/>
    <p:sldId id="262" r:id="rId9"/>
    <p:sldId id="261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8B218-FD75-4067-99FE-9721C370F85B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8436E-B31C-491D-B6B7-A96BBEA0B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10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  <a:buFontTx/>
              <a:buChar char="•"/>
            </a:pPr>
            <a:r>
              <a:rPr lang="en-US" smtClean="0"/>
              <a:t>As you create the template, you must give some thought to editable and non-editable regions. Non-editable regions are locked on any page created using the template. That is, an author will not be able to change anything in a non-editable region. This helps to protect items such as logos, official photographs, and the like from being changed without authorization, no matter who may work on your page.</a:t>
            </a:r>
          </a:p>
          <a:p>
            <a:pPr marL="228600" indent="-228600" eaLnBrk="1" hangingPunct="1">
              <a:spcBef>
                <a:spcPct val="0"/>
              </a:spcBef>
              <a:buFontTx/>
              <a:buChar char="•"/>
            </a:pPr>
            <a:r>
              <a:rPr lang="en-US" smtClean="0"/>
              <a:t>All items on a template are non-editable unless you specify that they be editable.</a:t>
            </a:r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9911C76-ECF2-49B5-AEF7-54C36043D3F8}" type="slidenum">
              <a:rPr lang="en-US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9C65-D73F-4757-A07E-F64C73B45715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109-6DDD-40A0-97A9-CF0611C1A2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9C65-D73F-4757-A07E-F64C73B45715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109-6DDD-40A0-97A9-CF0611C1A2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9C65-D73F-4757-A07E-F64C73B45715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109-6DDD-40A0-97A9-CF0611C1A2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12700" cap="sq" cmpd="sng" algn="ctr">
            <a:solidFill>
              <a:schemeClr val="accent1">
                <a:lumMod val="5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white"/>
                </a:solidFill>
                <a:latin typeface="Times New Roman" pitchFamily="18" charset="0"/>
              </a:rPr>
              <a:t>Copyright © 2010 Pearson Education, Inc.      Publishing as Prentice Hall</a:t>
            </a:r>
            <a:endParaRPr lang="en-US" sz="1600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>
          <a:xfrm>
            <a:off x="5181600" y="6248400"/>
            <a:ext cx="3543300" cy="47625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>
                <a:solidFill>
                  <a:srgbClr val="676A55"/>
                </a:solidFill>
              </a:rPr>
              <a:t>Copyright © 2010 Pearson Education, Inc.      Publishing as Prentice Hall </a:t>
            </a:r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>
              <a:solidFill>
                <a:srgbClr val="676A55"/>
              </a:solidFill>
            </a:endParaRP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D31EB15-91D0-4DCB-BAB2-67C1A4B213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4780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>
                <a:solidFill>
                  <a:srgbClr val="676A55"/>
                </a:solidFill>
              </a:rPr>
              <a:t>Copyright © 2010 Pearson Education, Inc.      Publishing as Prentice Hall 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>
              <a:solidFill>
                <a:srgbClr val="676A55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52400" y="6324600"/>
            <a:ext cx="3048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6E4CE-4452-4A31-BEF2-3AA9C5C0F7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720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>
                <a:solidFill>
                  <a:srgbClr val="676A55"/>
                </a:solidFill>
              </a:rPr>
              <a:t>Copyright © 2010 Pearson Education, Inc.      Publishing as Prentice Hall 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>
              <a:solidFill>
                <a:srgbClr val="676A55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0C261-2D14-4DA6-9EFB-7183AEEE19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094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>
                <a:solidFill>
                  <a:srgbClr val="676A55"/>
                </a:solidFill>
              </a:rPr>
              <a:t>Copyright © 2010 Pearson Education, </a:t>
            </a:r>
            <a:r>
              <a:rPr lang="en-US" smtClean="0">
                <a:solidFill>
                  <a:srgbClr val="676A55"/>
                </a:solidFill>
              </a:rPr>
              <a:t>Inc.      Publishing as Prentice Hall </a:t>
            </a:r>
            <a:endParaRPr lang="en-US">
              <a:solidFill>
                <a:srgbClr val="676A55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>
              <a:solidFill>
                <a:srgbClr val="676A55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E0217-597A-47BE-94CB-723AD6D55B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627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>
                <a:solidFill>
                  <a:srgbClr val="676A55"/>
                </a:solidFill>
              </a:rPr>
              <a:t>Copyright © 2010 Pearson Education, </a:t>
            </a:r>
            <a:r>
              <a:rPr lang="en-US" smtClean="0">
                <a:solidFill>
                  <a:srgbClr val="676A55"/>
                </a:solidFill>
              </a:rPr>
              <a:t>Inc.      Publishing as Prentice Hall </a:t>
            </a:r>
            <a:endParaRPr lang="en-US">
              <a:solidFill>
                <a:srgbClr val="676A55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>
              <a:solidFill>
                <a:srgbClr val="676A55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EC750-2AD3-475A-93DA-ABEF12527F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1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>
                <a:solidFill>
                  <a:srgbClr val="676A55"/>
                </a:solidFill>
              </a:rPr>
              <a:t>Copyright © 2010 Pearson Education, </a:t>
            </a:r>
            <a:r>
              <a:rPr lang="en-US" smtClean="0">
                <a:solidFill>
                  <a:srgbClr val="676A55"/>
                </a:solidFill>
              </a:rPr>
              <a:t>Inc.      Publishing as Prentice Hall </a:t>
            </a:r>
            <a:endParaRPr lang="en-US">
              <a:solidFill>
                <a:srgbClr val="676A55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>
              <a:solidFill>
                <a:srgbClr val="676A55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32839-2294-4027-91B9-96ABF57BA1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7431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>
                <a:solidFill>
                  <a:srgbClr val="676A55"/>
                </a:solidFill>
              </a:rPr>
              <a:t>Copyright © 2010 Pearson Education, </a:t>
            </a:r>
            <a:r>
              <a:rPr lang="en-US" smtClean="0">
                <a:solidFill>
                  <a:srgbClr val="676A55"/>
                </a:solidFill>
              </a:rPr>
              <a:t>Inc.      Publishing as Prentice Hall </a:t>
            </a:r>
            <a:endParaRPr lang="en-US">
              <a:solidFill>
                <a:srgbClr val="676A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>
              <a:solidFill>
                <a:srgbClr val="676A55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EC987-B74D-400C-BE28-485973F118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1084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>
                <a:solidFill>
                  <a:srgbClr val="676A55"/>
                </a:solidFill>
              </a:rPr>
              <a:t>Copyright © 2010 Pearson Education, Inc.      Publishing as Prentice Hall 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>
              <a:solidFill>
                <a:srgbClr val="676A55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46532-BAA2-4C14-A010-95F359CB62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081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9C65-D73F-4757-A07E-F64C73B45715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109-6DDD-40A0-97A9-CF0611C1A2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>
                <a:solidFill>
                  <a:srgbClr val="676A55"/>
                </a:solidFill>
              </a:rPr>
              <a:t>Copyright © 2010 Pearson Education, Inc.      Publishing as Prentice Hall 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>
              <a:solidFill>
                <a:srgbClr val="676A55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E41AF-2343-46E1-9A48-7A1B836DFB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6049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>
                <a:solidFill>
                  <a:srgbClr val="676A55"/>
                </a:solidFill>
              </a:rPr>
              <a:t>Copyright © 2010 Pearson Education, </a:t>
            </a:r>
            <a:r>
              <a:rPr lang="en-US" smtClean="0">
                <a:solidFill>
                  <a:srgbClr val="676A55"/>
                </a:solidFill>
              </a:rPr>
              <a:t>Inc.      Publishing as Prentice Hall </a:t>
            </a:r>
            <a:endParaRPr lang="en-US">
              <a:solidFill>
                <a:srgbClr val="676A55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>
              <a:solidFill>
                <a:srgbClr val="676A55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7948C-2051-43B2-8EAD-E9269EA37F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709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>
                <a:solidFill>
                  <a:srgbClr val="676A55"/>
                </a:solidFill>
              </a:rPr>
              <a:t>Copyright © 2010 Pearson Education, </a:t>
            </a:r>
            <a:r>
              <a:rPr lang="en-US" smtClean="0">
                <a:solidFill>
                  <a:srgbClr val="676A55"/>
                </a:solidFill>
              </a:rPr>
              <a:t>Inc.      Publishing as Prentice Hall </a:t>
            </a:r>
            <a:endParaRPr lang="en-US">
              <a:solidFill>
                <a:srgbClr val="676A55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>
              <a:solidFill>
                <a:srgbClr val="676A55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EB9F0-D778-4B4D-850E-6DBA2851F6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094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9C65-D73F-4757-A07E-F64C73B45715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109-6DDD-40A0-97A9-CF0611C1A2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9C65-D73F-4757-A07E-F64C73B45715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109-6DDD-40A0-97A9-CF0611C1A2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9C65-D73F-4757-A07E-F64C73B45715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109-6DDD-40A0-97A9-CF0611C1A2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9C65-D73F-4757-A07E-F64C73B45715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109-6DDD-40A0-97A9-CF0611C1A2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9C65-D73F-4757-A07E-F64C73B45715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109-6DDD-40A0-97A9-CF0611C1A2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9C65-D73F-4757-A07E-F64C73B45715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4A109-6DDD-40A0-97A9-CF0611C1A2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CAB9C65-D73F-4757-A07E-F64C73B45715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8D4A109-6DDD-40A0-97A9-CF0611C1A2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CAB9C65-D73F-4757-A07E-F64C73B45715}" type="datetimeFigureOut">
              <a:rPr lang="en-US" smtClean="0"/>
              <a:pPr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8D4A109-6DDD-40A0-97A9-CF0611C1A2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12700" cap="sq" cmpd="sng" algn="ctr">
            <a:solidFill>
              <a:schemeClr val="accent1">
                <a:lumMod val="5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dirty="0">
                <a:solidFill>
                  <a:schemeClr val="tx2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srgbClr val="676A55"/>
                </a:solidFill>
              </a:rPr>
              <a:t>Copyright © 2010 Pearson Education, Inc.      Publishing as Prentice Hall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dirty="0">
                <a:solidFill>
                  <a:schemeClr val="tx2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676A55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0A334CA7-A3BC-42B9-9C0A-1A6E9393A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249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BCCEBD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8CDD7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8CDD7"/>
        </a:buClr>
        <a:buChar char="o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Bookman Old Style" pitchFamily="18" charset="0"/>
              </a:rPr>
              <a:t>Exercise 33 - Skills</a:t>
            </a:r>
            <a:endParaRPr lang="en-US" sz="4400" dirty="0">
              <a:latin typeface="Bookman Old Style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4000" dirty="0" smtClean="0">
                <a:latin typeface="Bookman Old Style" pitchFamily="18" charset="0"/>
              </a:rPr>
              <a:t>Templates can help you easily maintain a uniform look and feel throughout your entire Web site</a:t>
            </a:r>
          </a:p>
          <a:p>
            <a:pPr>
              <a:buNone/>
            </a:pPr>
            <a:r>
              <a:rPr lang="en-US" sz="4000" dirty="0" smtClean="0">
                <a:latin typeface="Bookman Old Style" pitchFamily="18" charset="0"/>
              </a:rPr>
              <a:t>Dreamweaver provides flexible template design features.</a:t>
            </a:r>
          </a:p>
          <a:p>
            <a:pPr>
              <a:buNone/>
            </a:pPr>
            <a:r>
              <a:rPr lang="en-US" sz="4000" dirty="0" smtClean="0">
                <a:latin typeface="Bookman Old Style" pitchFamily="18" charset="0"/>
              </a:rPr>
              <a:t>You can control individual sections of your page without affecting the basic design.</a:t>
            </a:r>
            <a:endParaRPr lang="en-US" sz="4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Assignment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latin typeface="Bookman Old Style" pitchFamily="18" charset="0"/>
              </a:rPr>
              <a:t>Pages 195 – 196</a:t>
            </a:r>
          </a:p>
          <a:p>
            <a:pPr marL="118872" indent="0" algn="ctr">
              <a:buNone/>
            </a:pPr>
            <a:r>
              <a:rPr lang="en-US" sz="5400" b="1" dirty="0" smtClean="0">
                <a:latin typeface="Bookman Old Style" pitchFamily="18" charset="0"/>
              </a:rPr>
              <a:t>Gardenscape</a:t>
            </a:r>
          </a:p>
          <a:p>
            <a:pPr algn="ctr"/>
            <a:r>
              <a:rPr lang="en-US" sz="5400" b="1" dirty="0" smtClean="0">
                <a:latin typeface="Bookman Old Style" pitchFamily="18" charset="0"/>
              </a:rPr>
              <a:t>Page 197</a:t>
            </a:r>
          </a:p>
          <a:p>
            <a:pPr marL="118872" indent="0" algn="ctr">
              <a:buNone/>
            </a:pPr>
            <a:r>
              <a:rPr lang="en-US" sz="5400" b="1" smtClean="0">
                <a:latin typeface="Bookman Old Style" pitchFamily="18" charset="0"/>
              </a:rPr>
              <a:t>yardart</a:t>
            </a:r>
            <a:endParaRPr lang="en-US" sz="5400" b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16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Bookman Old Style" pitchFamily="18" charset="0"/>
              </a:rPr>
              <a:t>Exercise 33 - Terms</a:t>
            </a:r>
            <a:endParaRPr lang="en-US" sz="4400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Bookman Old Style" pitchFamily="18" charset="0"/>
              </a:rPr>
              <a:t>Editable region – </a:t>
            </a:r>
            <a:r>
              <a:rPr lang="en-US" sz="4000" dirty="0" smtClean="0">
                <a:latin typeface="Bookman Old Style" pitchFamily="18" charset="0"/>
              </a:rPr>
              <a:t>In a template, an area that an author can change in a page to which the template is applied.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Bookman Old Style" pitchFamily="18" charset="0"/>
              </a:rPr>
              <a:t>Noneditable region –</a:t>
            </a:r>
            <a:r>
              <a:rPr lang="en-US" sz="4000" b="1" dirty="0" smtClean="0">
                <a:latin typeface="Bookman Old Style" pitchFamily="18" charset="0"/>
              </a:rPr>
              <a:t> </a:t>
            </a:r>
            <a:r>
              <a:rPr lang="en-US" sz="4000" dirty="0" smtClean="0">
                <a:latin typeface="Bookman Old Style" pitchFamily="18" charset="0"/>
              </a:rPr>
              <a:t>In a template, an area that is locked so that the designer cannot change its content.</a:t>
            </a:r>
            <a:endParaRPr lang="en-US" sz="4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91135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Bookman Old Style" pitchFamily="18" charset="0"/>
              </a:rPr>
              <a:t>Exercise 33 - Terms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95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Bookman Old Style" pitchFamily="18" charset="0"/>
              </a:rPr>
              <a:t>Template – </a:t>
            </a:r>
            <a:r>
              <a:rPr lang="en-US" sz="4000" dirty="0" smtClean="0">
                <a:latin typeface="Bookman Old Style" pitchFamily="18" charset="0"/>
              </a:rPr>
              <a:t>A collection of formats and page elements that can be used to give pages in a Web site a consistent look.</a:t>
            </a:r>
            <a:endParaRPr lang="en-US" sz="40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81000" y="6516688"/>
            <a:ext cx="6477000" cy="3063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72A376">
                    <a:lumMod val="75000"/>
                  </a:srgbClr>
                </a:solidFill>
                <a:latin typeface="Times New Roman" pitchFamily="18" charset="0"/>
                <a:cs typeface="Arial" charset="0"/>
              </a:rPr>
              <a:t>Work with Graphic Elements and Templates : Lesson  4, Exercise 33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772400" cy="731838"/>
          </a:xfrm>
          <a:ln>
            <a:miter lim="800000"/>
            <a:headEnd/>
            <a:tailEnd/>
          </a:ln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ea typeface="+mn-ea"/>
                <a:cs typeface="+mn-cs"/>
              </a:rPr>
              <a:t>Templates</a:t>
            </a: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2247901" y="3467100"/>
            <a:ext cx="4648200" cy="317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27025" y="1012825"/>
            <a:ext cx="8534400" cy="2092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prstClr val="white"/>
                </a:solidFill>
                <a:latin typeface="Times New Roman" pitchFamily="18" charset="0"/>
              </a:rPr>
              <a:t>A </a:t>
            </a:r>
            <a:r>
              <a:rPr lang="en-US" sz="1600" b="1" dirty="0">
                <a:solidFill>
                  <a:prstClr val="white"/>
                </a:solidFill>
                <a:latin typeface="Times New Roman" pitchFamily="18" charset="0"/>
              </a:rPr>
              <a:t>template is a collection of formats and page elements </a:t>
            </a:r>
            <a:r>
              <a:rPr lang="en-US" sz="1600" dirty="0">
                <a:solidFill>
                  <a:prstClr val="white"/>
                </a:solidFill>
                <a:latin typeface="Times New Roman" pitchFamily="18" charset="0"/>
              </a:rPr>
              <a:t>that you can use to give pages in your Web site a consistent look.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white"/>
                </a:solidFill>
                <a:latin typeface="Times New Roman" pitchFamily="18" charset="0"/>
              </a:rPr>
              <a:t>For example, a template could include a background image or color, images, headings, and text styles and formats. Using a template can save you considerable development time.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white"/>
                </a:solidFill>
                <a:latin typeface="Times New Roman" pitchFamily="18" charset="0"/>
              </a:rPr>
              <a:t>When you create a template, you can specify </a:t>
            </a:r>
            <a:r>
              <a:rPr lang="en-US" sz="1600" b="1" dirty="0">
                <a:solidFill>
                  <a:prstClr val="white"/>
                </a:solidFill>
                <a:latin typeface="Times New Roman" pitchFamily="18" charset="0"/>
              </a:rPr>
              <a:t>non-editable and editable regions:</a:t>
            </a:r>
          </a:p>
          <a:p>
            <a:pPr marL="800100" lvl="1" indent="-342900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white"/>
                </a:solidFill>
                <a:latin typeface="Times New Roman" pitchFamily="18" charset="0"/>
              </a:rPr>
              <a:t>Non-editable regions contain items that you want to include on each page, such as a copyright notice or a logo.</a:t>
            </a:r>
          </a:p>
          <a:p>
            <a:pPr marL="800100" lvl="1" indent="-342900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white"/>
                </a:solidFill>
                <a:latin typeface="Times New Roman" pitchFamily="18" charset="0"/>
              </a:rPr>
              <a:t>Editable regions contain items such as text or headings that can change on a page.</a:t>
            </a:r>
          </a:p>
        </p:txBody>
      </p:sp>
      <p:pic>
        <p:nvPicPr>
          <p:cNvPr id="563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429000"/>
            <a:ext cx="24669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657600"/>
            <a:ext cx="2057400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667125"/>
            <a:ext cx="38862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5097463"/>
            <a:ext cx="2608263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542C4E-7EE3-4609-BBE5-CFFD207AEC0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quarter" idx="10"/>
          </p:nvPr>
        </p:nvSpPr>
        <p:spPr>
          <a:xfrm>
            <a:off x="4953000" y="6191250"/>
            <a:ext cx="3695700" cy="476250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676A55"/>
                </a:solidFill>
              </a:rPr>
              <a:t>Copyright © 2010 Pearson Education, </a:t>
            </a:r>
            <a:r>
              <a:rPr lang="en-US" smtClean="0">
                <a:solidFill>
                  <a:srgbClr val="676A55"/>
                </a:solidFill>
              </a:rPr>
              <a:t>Inc.      </a:t>
            </a:r>
            <a:r>
              <a:rPr lang="en-US">
                <a:solidFill>
                  <a:srgbClr val="676A55"/>
                </a:solidFill>
              </a:rPr>
              <a:t>Publishing as Prentice </a:t>
            </a:r>
            <a:r>
              <a:rPr lang="en-US" smtClean="0">
                <a:solidFill>
                  <a:srgbClr val="676A55"/>
                </a:solidFill>
              </a:rPr>
              <a:t>Hall</a:t>
            </a:r>
            <a:r>
              <a:rPr lang="en-US">
                <a:solidFill>
                  <a:srgbClr val="676A55"/>
                </a:solidFill>
              </a:rPr>
              <a:t>  </a:t>
            </a:r>
          </a:p>
        </p:txBody>
      </p:sp>
    </p:spTree>
    <p:extLst>
      <p:ext uri="{BB962C8B-B14F-4D97-AF65-F5344CB8AC3E}">
        <p14:creationId xmlns:p14="http://schemas.microsoft.com/office/powerpoint/2010/main" val="261967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91135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Bookman Old Style" pitchFamily="18" charset="0"/>
              </a:rPr>
              <a:t>About Templates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95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Bookman Old Style" pitchFamily="18" charset="0"/>
              </a:rPr>
              <a:t>The value of creating and using templates is that you can easily adjust formats over an entire Web site.</a:t>
            </a:r>
          </a:p>
          <a:p>
            <a:r>
              <a:rPr lang="en-US" sz="4000" dirty="0" smtClean="0">
                <a:latin typeface="Bookman Old Style" pitchFamily="18" charset="0"/>
              </a:rPr>
              <a:t>When you modify a template, you can update all pages at once that use that template.</a:t>
            </a:r>
            <a:endParaRPr lang="en-US" sz="4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91135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Bookman Old Style" pitchFamily="18" charset="0"/>
              </a:rPr>
              <a:t>Create a New Template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dirty="0" smtClean="0">
                <a:latin typeface="Bookman Old Style" pitchFamily="18" charset="0"/>
              </a:rPr>
              <a:t>You can create a template from a new, blank page or from an existing page that contains text and other page elements.</a:t>
            </a:r>
          </a:p>
          <a:p>
            <a:r>
              <a:rPr lang="en-US" sz="4000" dirty="0" smtClean="0">
                <a:latin typeface="Bookman Old Style" pitchFamily="18" charset="0"/>
              </a:rPr>
              <a:t>As you create the template, you must give some thought to editable and noneditable regions.</a:t>
            </a:r>
            <a:endParaRPr lang="en-US" sz="4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 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Bookman Old Style" pitchFamily="18" charset="0"/>
              </a:rPr>
              <a:t>As you create the template, you must give some thought to </a:t>
            </a:r>
            <a:r>
              <a:rPr lang="en-US" sz="4000" dirty="0" smtClean="0">
                <a:latin typeface="Bookman Old Style" pitchFamily="18" charset="0"/>
              </a:rPr>
              <a:t>editable and Noneditable regions.</a:t>
            </a:r>
            <a:endParaRPr lang="en-US" sz="4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98755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 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 smtClean="0">
                <a:latin typeface="Bookman Old Style" pitchFamily="18" charset="0"/>
              </a:rPr>
              <a:t>The editable region name displays on the template page surrounded by a 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light blue</a:t>
            </a:r>
            <a:r>
              <a:rPr lang="en-US" sz="4000" dirty="0" smtClean="0">
                <a:latin typeface="Bookman Old Style" pitchFamily="18" charset="0"/>
              </a:rPr>
              <a:t> box that has a tab containing the editable name.</a:t>
            </a:r>
          </a:p>
          <a:p>
            <a:r>
              <a:rPr lang="en-US" sz="4000" dirty="0" smtClean="0">
                <a:latin typeface="Bookman Old Style" pitchFamily="18" charset="0"/>
              </a:rPr>
              <a:t>In pages based on templates, the entire page is bordered in </a:t>
            </a:r>
            <a:r>
              <a:rPr lang="en-US" sz="4000" u="sng" dirty="0" smtClean="0">
                <a:uFill>
                  <a:solidFill>
                    <a:srgbClr val="FFFF00"/>
                  </a:solidFill>
                </a:uFill>
                <a:latin typeface="Bookman Old Style" pitchFamily="18" charset="0"/>
              </a:rPr>
              <a:t>yellow</a:t>
            </a:r>
            <a:r>
              <a:rPr lang="en-US" sz="4000" dirty="0" smtClean="0">
                <a:latin typeface="Bookman Old Style" pitchFamily="18" charset="0"/>
              </a:rPr>
              <a:t> with the template name in the upper-right corner.</a:t>
            </a:r>
            <a:endParaRPr lang="en-US" sz="4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Reading Assignment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man Old Style" pitchFamily="18" charset="0"/>
              </a:rPr>
              <a:t>Take the time to read and reread pages 190 – 194 on templates.</a:t>
            </a:r>
          </a:p>
          <a:p>
            <a:r>
              <a:rPr lang="en-US" sz="3600" b="1" dirty="0" smtClean="0">
                <a:latin typeface="Bookman Old Style" pitchFamily="18" charset="0"/>
              </a:rPr>
              <a:t>These can be very helpful when you create your Web site to have the consistent look that MAKES YOUR SITE LOOK GOOD.</a:t>
            </a:r>
            <a:endParaRPr lang="en-US" sz="3600" b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7743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quit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39</TotalTime>
  <Words>544</Words>
  <Application>Microsoft Office PowerPoint</Application>
  <PresentationFormat>On-screen Show (4:3)</PresentationFormat>
  <Paragraphs>40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Module</vt:lpstr>
      <vt:lpstr>Equity</vt:lpstr>
      <vt:lpstr>Exercise 33 - Skills</vt:lpstr>
      <vt:lpstr>Exercise 33 - Terms</vt:lpstr>
      <vt:lpstr>Exercise 33 - Terms</vt:lpstr>
      <vt:lpstr>Templates</vt:lpstr>
      <vt:lpstr>About Templates</vt:lpstr>
      <vt:lpstr>Create a New Template</vt:lpstr>
      <vt:lpstr>  </vt:lpstr>
      <vt:lpstr>  </vt:lpstr>
      <vt:lpstr>Reading Assignment</vt:lpstr>
      <vt:lpstr>Assignment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33 - Skills</dc:title>
  <dc:creator>Jim Williams</dc:creator>
  <cp:lastModifiedBy>Jim Williams</cp:lastModifiedBy>
  <cp:revision>6</cp:revision>
  <dcterms:created xsi:type="dcterms:W3CDTF">2010-10-13T15:27:00Z</dcterms:created>
  <dcterms:modified xsi:type="dcterms:W3CDTF">2011-10-13T00:44:23Z</dcterms:modified>
</cp:coreProperties>
</file>