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5"/>
  </p:notesMasterIdLst>
  <p:sldIdLst>
    <p:sldId id="256" r:id="rId3"/>
    <p:sldId id="257" r:id="rId4"/>
    <p:sldId id="258" r:id="rId5"/>
    <p:sldId id="259" r:id="rId6"/>
    <p:sldId id="263" r:id="rId7"/>
    <p:sldId id="260" r:id="rId8"/>
    <p:sldId id="261" r:id="rId9"/>
    <p:sldId id="264" r:id="rId10"/>
    <p:sldId id="265" r:id="rId11"/>
    <p:sldId id="262"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94EE16-4F38-4AE9-8023-190F2B3DFC1D}" type="datetimeFigureOut">
              <a:rPr lang="en-US" smtClean="0"/>
              <a:t>10/16/2011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8DE29B-B73E-4E10-9C35-3EA1591C5D72}" type="slidenum">
              <a:rPr lang="en-US" smtClean="0"/>
              <a:t>‹#›</a:t>
            </a:fld>
            <a:endParaRPr lang="en-US"/>
          </a:p>
        </p:txBody>
      </p:sp>
    </p:spTree>
    <p:extLst>
      <p:ext uri="{BB962C8B-B14F-4D97-AF65-F5344CB8AC3E}">
        <p14:creationId xmlns:p14="http://schemas.microsoft.com/office/powerpoint/2010/main" val="2816269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28600" indent="-228600" eaLnBrk="1" hangingPunct="1">
              <a:spcBef>
                <a:spcPct val="0"/>
              </a:spcBef>
            </a:pPr>
            <a:endParaRPr lang="en-US" smtClean="0"/>
          </a:p>
        </p:txBody>
      </p:sp>
      <p:sp>
        <p:nvSpPr>
          <p:cNvPr id="1228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A657502-7453-4930-BF99-2F2727F20295}" type="slidenum">
              <a:rPr lang="en-US">
                <a:solidFill>
                  <a:prstClr val="black"/>
                </a:solidFill>
              </a:rPr>
              <a:pPr>
                <a:defRPr/>
              </a:pPr>
              <a:t>5</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5373FFB6-2540-4E73-8DFD-1D121F3D2195}" type="datetimeFigureOut">
              <a:rPr lang="en-US" smtClean="0"/>
              <a:t>10/16/2011</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144B998B-DCD0-47B7-A995-58ED8EF4506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73FFB6-2540-4E73-8DFD-1D121F3D2195}" type="datetimeFigureOut">
              <a:rPr lang="en-US" smtClean="0"/>
              <a:t>10/16/2011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4B998B-DCD0-47B7-A995-58ED8EF4506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73FFB6-2540-4E73-8DFD-1D121F3D2195}" type="datetimeFigureOut">
              <a:rPr lang="en-US" smtClean="0"/>
              <a:t>10/16/2011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4B998B-DCD0-47B7-A995-58ED8EF4506E}"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fontAlgn="base">
              <a:spcBef>
                <a:spcPct val="0"/>
              </a:spcBef>
              <a:spcAft>
                <a:spcPct val="0"/>
              </a:spcAft>
              <a:defRPr/>
            </a:pPr>
            <a:r>
              <a:rPr lang="en-US"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a:solidFill>
                  <a:srgbClr val="676A55"/>
                </a:solidFill>
              </a:rPr>
              <a:t>Copyright © 2010 Pearson Education, Inc.      Publishing as Prentice Hall </a:t>
            </a: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8CD168F9-8E52-4A0B-8779-B6F96AC2569E}" type="slidenum">
              <a:rPr lang="en-US"/>
              <a:pPr>
                <a:defRPr/>
              </a:pPr>
              <a:t>‹#›</a:t>
            </a:fld>
            <a:endParaRPr lang="en-US" dirty="0"/>
          </a:p>
        </p:txBody>
      </p:sp>
    </p:spTree>
    <p:extLst>
      <p:ext uri="{BB962C8B-B14F-4D97-AF65-F5344CB8AC3E}">
        <p14:creationId xmlns:p14="http://schemas.microsoft.com/office/powerpoint/2010/main" val="397620276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E8C91FFB-0885-4D97-9CF5-A97A7BF9BEBE}" type="slidenum">
              <a:rPr lang="en-US"/>
              <a:pPr>
                <a:defRPr/>
              </a:pPr>
              <a:t>‹#›</a:t>
            </a:fld>
            <a:endParaRPr lang="en-US" dirty="0"/>
          </a:p>
        </p:txBody>
      </p:sp>
    </p:spTree>
    <p:extLst>
      <p:ext uri="{BB962C8B-B14F-4D97-AF65-F5344CB8AC3E}">
        <p14:creationId xmlns:p14="http://schemas.microsoft.com/office/powerpoint/2010/main" val="2139667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CCB19CE4-204F-42D0-9E34-763D9AB60A4C}" type="slidenum">
              <a:rPr lang="en-US"/>
              <a:pPr>
                <a:defRPr/>
              </a:pPr>
              <a:t>‹#›</a:t>
            </a:fld>
            <a:endParaRPr lang="en-US" dirty="0"/>
          </a:p>
        </p:txBody>
      </p:sp>
    </p:spTree>
    <p:extLst>
      <p:ext uri="{BB962C8B-B14F-4D97-AF65-F5344CB8AC3E}">
        <p14:creationId xmlns:p14="http://schemas.microsoft.com/office/powerpoint/2010/main" val="289375482"/>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C21947A2-B032-4A91-839D-DB668CA511A1}" type="slidenum">
              <a:rPr lang="en-US"/>
              <a:pPr>
                <a:defRPr/>
              </a:pPr>
              <a:t>‹#›</a:t>
            </a:fld>
            <a:endParaRPr lang="en-US" dirty="0"/>
          </a:p>
        </p:txBody>
      </p:sp>
    </p:spTree>
    <p:extLst>
      <p:ext uri="{BB962C8B-B14F-4D97-AF65-F5344CB8AC3E}">
        <p14:creationId xmlns:p14="http://schemas.microsoft.com/office/powerpoint/2010/main" val="313204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9FFE06B0-F998-4B09-90C1-5CD916E1305B}" type="slidenum">
              <a:rPr lang="en-US"/>
              <a:pPr>
                <a:defRPr/>
              </a:pPr>
              <a:t>‹#›</a:t>
            </a:fld>
            <a:endParaRPr lang="en-US" dirty="0"/>
          </a:p>
        </p:txBody>
      </p:sp>
    </p:spTree>
    <p:extLst>
      <p:ext uri="{BB962C8B-B14F-4D97-AF65-F5344CB8AC3E}">
        <p14:creationId xmlns:p14="http://schemas.microsoft.com/office/powerpoint/2010/main" val="42932244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8DF45B14-0277-4ADA-AA65-CB0610B2494D}" type="slidenum">
              <a:rPr lang="en-US"/>
              <a:pPr>
                <a:defRPr/>
              </a:pPr>
              <a:t>‹#›</a:t>
            </a:fld>
            <a:endParaRPr lang="en-US" dirty="0"/>
          </a:p>
        </p:txBody>
      </p:sp>
    </p:spTree>
    <p:extLst>
      <p:ext uri="{BB962C8B-B14F-4D97-AF65-F5344CB8AC3E}">
        <p14:creationId xmlns:p14="http://schemas.microsoft.com/office/powerpoint/2010/main" val="3466705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025280EA-F07D-4A85-91CE-7606DC82145F}" type="slidenum">
              <a:rPr lang="en-US"/>
              <a:pPr>
                <a:defRPr/>
              </a:pPr>
              <a:t>‹#›</a:t>
            </a:fld>
            <a:endParaRPr lang="en-US" dirty="0"/>
          </a:p>
        </p:txBody>
      </p:sp>
    </p:spTree>
    <p:extLst>
      <p:ext uri="{BB962C8B-B14F-4D97-AF65-F5344CB8AC3E}">
        <p14:creationId xmlns:p14="http://schemas.microsoft.com/office/powerpoint/2010/main" val="21642224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79C10B0E-8B83-4014-BF13-E296732DF1F4}" type="slidenum">
              <a:rPr lang="en-US"/>
              <a:pPr>
                <a:defRPr/>
              </a:pPr>
              <a:t>‹#›</a:t>
            </a:fld>
            <a:endParaRPr lang="en-US" dirty="0"/>
          </a:p>
        </p:txBody>
      </p:sp>
    </p:spTree>
    <p:extLst>
      <p:ext uri="{BB962C8B-B14F-4D97-AF65-F5344CB8AC3E}">
        <p14:creationId xmlns:p14="http://schemas.microsoft.com/office/powerpoint/2010/main" val="3261634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5373FFB6-2540-4E73-8DFD-1D121F3D2195}" type="datetimeFigureOut">
              <a:rPr lang="en-US" smtClean="0"/>
              <a:t>10/16/2011</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144B998B-DCD0-47B7-A995-58ED8EF4506E}"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5350E6E8-57CC-4B21-8E20-F610995EB4BB}" type="slidenum">
              <a:rPr lang="en-US"/>
              <a:pPr>
                <a:defRPr/>
              </a:pPr>
              <a:t>‹#›</a:t>
            </a:fld>
            <a:endParaRPr lang="en-US" dirty="0"/>
          </a:p>
        </p:txBody>
      </p:sp>
    </p:spTree>
    <p:extLst>
      <p:ext uri="{BB962C8B-B14F-4D97-AF65-F5344CB8AC3E}">
        <p14:creationId xmlns:p14="http://schemas.microsoft.com/office/powerpoint/2010/main" val="1860176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840D9340-CA9B-4E58-ACDD-93AA51A1A05A}" type="slidenum">
              <a:rPr lang="en-US"/>
              <a:pPr>
                <a:defRPr/>
              </a:pPr>
              <a:t>‹#›</a:t>
            </a:fld>
            <a:endParaRPr lang="en-US" dirty="0"/>
          </a:p>
        </p:txBody>
      </p:sp>
    </p:spTree>
    <p:extLst>
      <p:ext uri="{BB962C8B-B14F-4D97-AF65-F5344CB8AC3E}">
        <p14:creationId xmlns:p14="http://schemas.microsoft.com/office/powerpoint/2010/main" val="2100639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11C9251B-E272-4346-83B4-0A9EFCE4BD01}" type="slidenum">
              <a:rPr lang="en-US"/>
              <a:pPr>
                <a:defRPr/>
              </a:pPr>
              <a:t>‹#›</a:t>
            </a:fld>
            <a:endParaRPr lang="en-US" dirty="0"/>
          </a:p>
        </p:txBody>
      </p:sp>
    </p:spTree>
    <p:extLst>
      <p:ext uri="{BB962C8B-B14F-4D97-AF65-F5344CB8AC3E}">
        <p14:creationId xmlns:p14="http://schemas.microsoft.com/office/powerpoint/2010/main" val="2023658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5373FFB6-2540-4E73-8DFD-1D121F3D2195}" type="datetimeFigureOut">
              <a:rPr lang="en-US" smtClean="0"/>
              <a:t>10/16/2011</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144B998B-DCD0-47B7-A995-58ED8EF4506E}"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5373FFB6-2540-4E73-8DFD-1D121F3D2195}" type="datetimeFigureOut">
              <a:rPr lang="en-US" smtClean="0"/>
              <a:t>10/16/2011</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44B998B-DCD0-47B7-A995-58ED8EF4506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5373FFB6-2540-4E73-8DFD-1D121F3D2195}" type="datetimeFigureOut">
              <a:rPr lang="en-US" smtClean="0"/>
              <a:t>10/16/2011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144B998B-DCD0-47B7-A995-58ED8EF4506E}"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373FFB6-2540-4E73-8DFD-1D121F3D2195}" type="datetimeFigureOut">
              <a:rPr lang="en-US" smtClean="0"/>
              <a:t>10/16/2011</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4B998B-DCD0-47B7-A995-58ED8EF4506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373FFB6-2540-4E73-8DFD-1D121F3D2195}" type="datetimeFigureOut">
              <a:rPr lang="en-US" smtClean="0"/>
              <a:t>10/16/2011</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4B998B-DCD0-47B7-A995-58ED8EF4506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5373FFB6-2540-4E73-8DFD-1D121F3D2195}" type="datetimeFigureOut">
              <a:rPr lang="en-US" smtClean="0"/>
              <a:t>10/16/2011</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4B998B-DCD0-47B7-A995-58ED8EF4506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5373FFB6-2540-4E73-8DFD-1D121F3D2195}" type="datetimeFigureOut">
              <a:rPr lang="en-US" smtClean="0"/>
              <a:t>10/16/2011</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44B998B-DCD0-47B7-A995-58ED8EF4506E}"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373FFB6-2540-4E73-8DFD-1D121F3D2195}" type="datetimeFigureOut">
              <a:rPr lang="en-US" smtClean="0"/>
              <a:t>10/16/2011</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44B998B-DCD0-47B7-A995-58ED8EF4506E}"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a:solidFill>
                  <a:srgbClr val="676A55"/>
                </a:solidFill>
              </a:rPr>
              <a:t>Copyright © 2010 Pearson Education, Inc.      Publishing as Prentice Hall </a:t>
            </a: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399DE788-8296-4640-8BB8-7A4F855B1FC7}" type="slidenum">
              <a:rPr lang="en-US"/>
              <a:pPr>
                <a:defRPr/>
              </a:pPr>
              <a:t>‹#›</a:t>
            </a:fld>
            <a:endParaRPr lang="en-US" dirty="0"/>
          </a:p>
        </p:txBody>
      </p:sp>
    </p:spTree>
    <p:extLst>
      <p:ext uri="{BB962C8B-B14F-4D97-AF65-F5344CB8AC3E}">
        <p14:creationId xmlns:p14="http://schemas.microsoft.com/office/powerpoint/2010/main" val="200562952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b="1" dirty="0" smtClean="0">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rPr>
              <a:t>Exercise 34 - Skills</a:t>
            </a:r>
            <a:endParaRPr lang="en-US" sz="4400" b="1" dirty="0">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endParaRPr>
          </a:p>
        </p:txBody>
      </p:sp>
      <p:sp>
        <p:nvSpPr>
          <p:cNvPr id="5" name="Content Placeholder 4"/>
          <p:cNvSpPr>
            <a:spLocks noGrp="1"/>
          </p:cNvSpPr>
          <p:nvPr>
            <p:ph idx="1"/>
          </p:nvPr>
        </p:nvSpPr>
        <p:spPr/>
        <p:txBody>
          <a:bodyPr>
            <a:normAutofit/>
          </a:bodyPr>
          <a:lstStyle/>
          <a:p>
            <a:pPr>
              <a:buNone/>
            </a:pPr>
            <a:r>
              <a:rPr lang="en-US" sz="4000" dirty="0" smtClean="0">
                <a:latin typeface="Bookman Old Style" pitchFamily="18" charset="0"/>
              </a:rPr>
              <a:t>The Assets panel’s library feature enables you to insert and change elements automatically on multiple pages in your site.</a:t>
            </a:r>
          </a:p>
          <a:p>
            <a:pPr>
              <a:buNone/>
            </a:pPr>
            <a:r>
              <a:rPr lang="en-US" sz="4000" dirty="0" smtClean="0">
                <a:latin typeface="Bookman Old Style" pitchFamily="18" charset="0"/>
              </a:rPr>
              <a:t>You can use the Design Notes feature to track your project.</a:t>
            </a:r>
            <a:endParaRPr lang="en-US" sz="40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ox(i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ox(in)">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rPr>
              <a:t>Use deign notes</a:t>
            </a:r>
            <a:endParaRPr lang="en-US" sz="4400" dirty="0"/>
          </a:p>
        </p:txBody>
      </p:sp>
      <p:sp>
        <p:nvSpPr>
          <p:cNvPr id="3" name="Content Placeholder 2"/>
          <p:cNvSpPr>
            <a:spLocks noGrp="1"/>
          </p:cNvSpPr>
          <p:nvPr>
            <p:ph idx="1"/>
          </p:nvPr>
        </p:nvSpPr>
        <p:spPr>
          <a:xfrm>
            <a:off x="304800" y="1554162"/>
            <a:ext cx="8686800" cy="5227638"/>
          </a:xfrm>
        </p:spPr>
        <p:txBody>
          <a:bodyPr>
            <a:normAutofit lnSpcReduction="10000"/>
          </a:bodyPr>
          <a:lstStyle/>
          <a:p>
            <a:r>
              <a:rPr lang="en-US" sz="4000" dirty="0" smtClean="0">
                <a:latin typeface="Bookman Old Style" pitchFamily="18" charset="0"/>
              </a:rPr>
              <a:t>Design Notes work much like comments in Word, but you have much more control over who sees your notes</a:t>
            </a:r>
            <a:r>
              <a:rPr lang="en-US" sz="4000" dirty="0" smtClean="0">
                <a:latin typeface="Bookman Old Style" pitchFamily="18" charset="0"/>
              </a:rPr>
              <a:t>.</a:t>
            </a:r>
          </a:p>
          <a:p>
            <a:r>
              <a:rPr lang="en-US" sz="4000" dirty="0" smtClean="0">
                <a:latin typeface="Bookman Old Style" pitchFamily="18" charset="0"/>
              </a:rPr>
              <a:t>This is especially helpful when designing your site with sensitive data that must be shared only with your team members.</a:t>
            </a:r>
            <a:endParaRPr lang="en-US" sz="40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838200"/>
          </a:xfrm>
        </p:spPr>
        <p:txBody>
          <a:bodyPr/>
          <a:lstStyle/>
          <a:p>
            <a:r>
              <a:rPr lang="en-US" dirty="0" smtClean="0"/>
              <a:t> </a:t>
            </a:r>
            <a:endParaRPr lang="en-US" dirty="0"/>
          </a:p>
        </p:txBody>
      </p:sp>
      <p:sp>
        <p:nvSpPr>
          <p:cNvPr id="3" name="Content Placeholder 2"/>
          <p:cNvSpPr>
            <a:spLocks noGrp="1"/>
          </p:cNvSpPr>
          <p:nvPr>
            <p:ph idx="1"/>
          </p:nvPr>
        </p:nvSpPr>
        <p:spPr>
          <a:xfrm>
            <a:off x="152400" y="1219200"/>
            <a:ext cx="8839200" cy="5410200"/>
          </a:xfrm>
        </p:spPr>
        <p:txBody>
          <a:bodyPr>
            <a:normAutofit lnSpcReduction="10000"/>
          </a:bodyPr>
          <a:lstStyle/>
          <a:p>
            <a:r>
              <a:rPr lang="en-US" dirty="0" smtClean="0">
                <a:latin typeface="Bookman Old Style" pitchFamily="18" charset="0"/>
              </a:rPr>
              <a:t>Add design notes to a page using the File&gt;Design Notes command.</a:t>
            </a:r>
          </a:p>
          <a:p>
            <a:r>
              <a:rPr lang="en-US" dirty="0" smtClean="0">
                <a:latin typeface="Bookman Old Style" pitchFamily="18" charset="0"/>
              </a:rPr>
              <a:t>On the Design Notes dialog box's Basic info tab, you can specify the page's status, insert the current date, and add comments.</a:t>
            </a:r>
          </a:p>
          <a:p>
            <a:r>
              <a:rPr lang="en-US" sz="4000" b="1" dirty="0" smtClean="0">
                <a:latin typeface="Bookman Old Style" pitchFamily="18" charset="0"/>
              </a:rPr>
              <a:t>Read page 200 for more information on Use Design Notes and Viewing Design Notes</a:t>
            </a:r>
            <a:endParaRPr lang="en-US" sz="4000" b="1" dirty="0">
              <a:latin typeface="Bookman Old Style" pitchFamily="18" charset="0"/>
            </a:endParaRPr>
          </a:p>
        </p:txBody>
      </p:sp>
    </p:spTree>
    <p:extLst>
      <p:ext uri="{BB962C8B-B14F-4D97-AF65-F5344CB8AC3E}">
        <p14:creationId xmlns:p14="http://schemas.microsoft.com/office/powerpoint/2010/main" val="1495332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1143000"/>
          </a:xfrm>
        </p:spPr>
        <p:txBody>
          <a:bodyPr>
            <a:normAutofit/>
          </a:bodyPr>
          <a:lstStyle/>
          <a:p>
            <a:pPr algn="ctr"/>
            <a:r>
              <a:rPr lang="en-US" sz="4800" b="1" dirty="0" smtClean="0">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rPr>
              <a:t>assignment</a:t>
            </a:r>
            <a:endParaRPr lang="en-US" sz="4800" b="1" dirty="0">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endParaRPr>
          </a:p>
        </p:txBody>
      </p:sp>
      <p:sp>
        <p:nvSpPr>
          <p:cNvPr id="3" name="Content Placeholder 2"/>
          <p:cNvSpPr>
            <a:spLocks noGrp="1"/>
          </p:cNvSpPr>
          <p:nvPr>
            <p:ph idx="1"/>
          </p:nvPr>
        </p:nvSpPr>
        <p:spPr/>
        <p:txBody>
          <a:bodyPr>
            <a:normAutofit/>
          </a:bodyPr>
          <a:lstStyle/>
          <a:p>
            <a:pPr algn="ctr"/>
            <a:r>
              <a:rPr lang="en-US" sz="5400" dirty="0" smtClean="0">
                <a:latin typeface="Bookman Old Style" pitchFamily="18" charset="0"/>
              </a:rPr>
              <a:t>Pages 202 – 205</a:t>
            </a:r>
          </a:p>
          <a:p>
            <a:pPr marL="0" indent="0" algn="ctr">
              <a:buNone/>
            </a:pPr>
            <a:r>
              <a:rPr lang="en-US" sz="5400" dirty="0" smtClean="0">
                <a:latin typeface="Bookman Old Style" pitchFamily="18" charset="0"/>
              </a:rPr>
              <a:t>Gardenscape</a:t>
            </a:r>
          </a:p>
          <a:p>
            <a:pPr algn="ctr"/>
            <a:r>
              <a:rPr lang="en-US" sz="5400" dirty="0" smtClean="0">
                <a:latin typeface="Bookman Old Style" pitchFamily="18" charset="0"/>
              </a:rPr>
              <a:t>Page 205</a:t>
            </a:r>
          </a:p>
          <a:p>
            <a:pPr marL="0" indent="0" algn="ctr">
              <a:buNone/>
            </a:pPr>
            <a:r>
              <a:rPr lang="en-US" sz="5400" dirty="0" smtClean="0">
                <a:latin typeface="Bookman Old Style" pitchFamily="18" charset="0"/>
              </a:rPr>
              <a:t>YardArt</a:t>
            </a:r>
          </a:p>
          <a:p>
            <a:pPr algn="ctr"/>
            <a:endParaRPr lang="en-US" sz="5400" dirty="0">
              <a:latin typeface="Bookman Old Style" pitchFamily="18" charset="0"/>
            </a:endParaRPr>
          </a:p>
        </p:txBody>
      </p:sp>
    </p:spTree>
    <p:extLst>
      <p:ext uri="{BB962C8B-B14F-4D97-AF65-F5344CB8AC3E}">
        <p14:creationId xmlns:p14="http://schemas.microsoft.com/office/powerpoint/2010/main" val="19244818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rPr>
              <a:t>Exercise 34 - Skills</a:t>
            </a:r>
            <a:endParaRPr lang="en-US" sz="4400" b="1" dirty="0">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endParaRPr>
          </a:p>
        </p:txBody>
      </p:sp>
      <p:sp>
        <p:nvSpPr>
          <p:cNvPr id="3" name="Content Placeholder 2"/>
          <p:cNvSpPr>
            <a:spLocks noGrp="1"/>
          </p:cNvSpPr>
          <p:nvPr>
            <p:ph idx="1"/>
          </p:nvPr>
        </p:nvSpPr>
        <p:spPr/>
        <p:txBody>
          <a:bodyPr>
            <a:normAutofit/>
          </a:bodyPr>
          <a:lstStyle/>
          <a:p>
            <a:pPr>
              <a:buNone/>
            </a:pPr>
            <a:r>
              <a:rPr lang="en-US" sz="4000" dirty="0" smtClean="0">
                <a:latin typeface="Bookman Old Style" pitchFamily="18" charset="0"/>
              </a:rPr>
              <a:t>Saving time really is a design skill, because the time you save by using the library to add and modify items automatically gives you more time to create new pages.</a:t>
            </a:r>
            <a:endParaRPr lang="en-US" sz="4000" dirty="0">
              <a:latin typeface="Bookman Old Style"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rPr>
              <a:t>Exercise 34 - Skills</a:t>
            </a:r>
            <a:endParaRPr lang="en-US" sz="4400" dirty="0"/>
          </a:p>
        </p:txBody>
      </p:sp>
      <p:sp>
        <p:nvSpPr>
          <p:cNvPr id="3" name="Content Placeholder 2"/>
          <p:cNvSpPr>
            <a:spLocks noGrp="1"/>
          </p:cNvSpPr>
          <p:nvPr>
            <p:ph idx="1"/>
          </p:nvPr>
        </p:nvSpPr>
        <p:spPr/>
        <p:txBody>
          <a:bodyPr>
            <a:normAutofit/>
          </a:bodyPr>
          <a:lstStyle/>
          <a:p>
            <a:pPr>
              <a:buNone/>
            </a:pPr>
            <a:r>
              <a:rPr lang="en-US" sz="4000" dirty="0" smtClean="0">
                <a:latin typeface="Bookman Old Style" pitchFamily="18" charset="0"/>
              </a:rPr>
              <a:t>Design Notes help you keep track of design decisions you’ve made so that other designers or authors who work on your site will be able to be consistent with your style.</a:t>
            </a:r>
            <a:endParaRPr lang="en-US" sz="4000" dirty="0">
              <a:latin typeface="Bookman Old Style"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rPr>
              <a:t>Exercise 34 - TERMs</a:t>
            </a:r>
            <a:endParaRPr lang="en-US" sz="4400" dirty="0"/>
          </a:p>
        </p:txBody>
      </p:sp>
      <p:sp>
        <p:nvSpPr>
          <p:cNvPr id="3" name="Content Placeholder 2"/>
          <p:cNvSpPr>
            <a:spLocks noGrp="1"/>
          </p:cNvSpPr>
          <p:nvPr>
            <p:ph idx="1"/>
          </p:nvPr>
        </p:nvSpPr>
        <p:spPr/>
        <p:txBody>
          <a:bodyPr>
            <a:normAutofit fontScale="92500" lnSpcReduction="10000"/>
          </a:bodyPr>
          <a:lstStyle/>
          <a:p>
            <a:r>
              <a:rPr lang="en-US" sz="3500" b="1" dirty="0" smtClean="0">
                <a:latin typeface="Bookman Old Style" pitchFamily="18" charset="0"/>
              </a:rPr>
              <a:t>Key – </a:t>
            </a:r>
            <a:r>
              <a:rPr lang="en-US" sz="3500" dirty="0" smtClean="0">
                <a:latin typeface="Bookman Old Style" pitchFamily="18" charset="0"/>
              </a:rPr>
              <a:t>In the Design notes feature, an identifier for a set of information, such as </a:t>
            </a:r>
            <a:r>
              <a:rPr lang="en-US" sz="3500" i="1" dirty="0" smtClean="0">
                <a:latin typeface="Bookman Old Style" pitchFamily="18" charset="0"/>
              </a:rPr>
              <a:t>status.</a:t>
            </a:r>
          </a:p>
          <a:p>
            <a:r>
              <a:rPr lang="en-US" sz="3500" b="1" dirty="0" smtClean="0">
                <a:latin typeface="Bookman Old Style" pitchFamily="18" charset="0"/>
              </a:rPr>
              <a:t>Library – </a:t>
            </a:r>
            <a:r>
              <a:rPr lang="en-US" sz="3500" dirty="0" smtClean="0">
                <a:latin typeface="Bookman Old Style" pitchFamily="18" charset="0"/>
              </a:rPr>
              <a:t>A Dreamweaver feature that stores text, images, or other objects so that you can add them easily on any page in the Web site.</a:t>
            </a:r>
          </a:p>
          <a:p>
            <a:r>
              <a:rPr lang="en-US" sz="3500" b="1" dirty="0" smtClean="0">
                <a:latin typeface="Bookman Old Style" pitchFamily="18" charset="0"/>
              </a:rPr>
              <a:t>Library items – </a:t>
            </a:r>
            <a:r>
              <a:rPr lang="en-US" sz="3500" dirty="0" smtClean="0">
                <a:latin typeface="Bookman Old Style" pitchFamily="18" charset="0"/>
              </a:rPr>
              <a:t>Objects and page elements stored in the Library.</a:t>
            </a:r>
            <a:endParaRPr lang="en-US" sz="3500" b="1" dirty="0" smtClean="0">
              <a:latin typeface="Bookman Old Style" pitchFamily="18" charset="0"/>
            </a:endParaRPr>
          </a:p>
          <a:p>
            <a:endParaRPr lang="en-US" sz="3500" b="1"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457200" y="6400800"/>
            <a:ext cx="6477000" cy="306388"/>
          </a:xfrm>
          <a:prstGeom prst="rect">
            <a:avLst/>
          </a:prstGeom>
        </p:spPr>
        <p:txBody>
          <a:bodyPr>
            <a:spAutoFit/>
          </a:bodyPr>
          <a:lstStyle/>
          <a:p>
            <a:pPr>
              <a:defRPr/>
            </a:pPr>
            <a:r>
              <a:rPr lang="en-US" sz="1400" dirty="0">
                <a:solidFill>
                  <a:srgbClr val="72A376">
                    <a:lumMod val="75000"/>
                  </a:srgbClr>
                </a:solidFill>
                <a:latin typeface="Times New Roman" pitchFamily="18" charset="0"/>
                <a:cs typeface="Arial" charset="0"/>
              </a:rPr>
              <a:t>Work with Graphic Elements and Templates : Lesson  4, Exercise 34</a:t>
            </a:r>
          </a:p>
        </p:txBody>
      </p:sp>
      <p:sp>
        <p:nvSpPr>
          <p:cNvPr id="23" name="Title 1"/>
          <p:cNvSpPr>
            <a:spLocks noGrp="1"/>
          </p:cNvSpPr>
          <p:nvPr>
            <p:ph type="title"/>
          </p:nvPr>
        </p:nvSpPr>
        <p:spPr>
          <a:xfrm>
            <a:off x="838200" y="30162"/>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Working with the Library</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sp>
        <p:nvSpPr>
          <p:cNvPr id="8" name="Rectangle 7"/>
          <p:cNvSpPr/>
          <p:nvPr/>
        </p:nvSpPr>
        <p:spPr>
          <a:xfrm>
            <a:off x="327025" y="838200"/>
            <a:ext cx="8534400" cy="2708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342900" indent="-342900">
              <a:buFont typeface="Arial" pitchFamily="34" charset="0"/>
              <a:buChar char="•"/>
              <a:defRPr/>
            </a:pPr>
            <a:r>
              <a:rPr lang="en-US" sz="1700" dirty="0">
                <a:solidFill>
                  <a:prstClr val="white"/>
                </a:solidFill>
                <a:latin typeface="Times New Roman" pitchFamily="18" charset="0"/>
              </a:rPr>
              <a:t>The </a:t>
            </a:r>
            <a:r>
              <a:rPr lang="en-US" sz="1700" b="1" dirty="0">
                <a:solidFill>
                  <a:prstClr val="white"/>
                </a:solidFill>
                <a:latin typeface="Times New Roman" pitchFamily="18" charset="0"/>
              </a:rPr>
              <a:t>Library </a:t>
            </a:r>
            <a:r>
              <a:rPr lang="en-US" sz="1700" dirty="0">
                <a:solidFill>
                  <a:prstClr val="white"/>
                </a:solidFill>
                <a:latin typeface="Times New Roman" pitchFamily="18" charset="0"/>
              </a:rPr>
              <a:t>feature in the Assets panel is a wonderful tool that saves you time and enables you to use the same elements repeatedly—while still being able to update and change them in every Web page that uses the element in a Web site. This tremendously reduces creation time, especially when you are working with a team that has a variety of skills.</a:t>
            </a:r>
          </a:p>
          <a:p>
            <a:pPr marL="342900" indent="-342900">
              <a:buFont typeface="Arial" pitchFamily="34" charset="0"/>
              <a:buChar char="•"/>
              <a:defRPr/>
            </a:pPr>
            <a:r>
              <a:rPr lang="en-US" sz="1700" dirty="0">
                <a:solidFill>
                  <a:prstClr val="white"/>
                </a:solidFill>
                <a:latin typeface="Times New Roman" pitchFamily="18" charset="0"/>
              </a:rPr>
              <a:t> When you place a library item on a page, Dreamweaver inserts a copy of the HTML source code for that item into the document and adds an HTML comment containing a reference to the original, external item—a link from the page item to the library item.</a:t>
            </a:r>
          </a:p>
          <a:p>
            <a:pPr marL="342900" indent="-342900">
              <a:buFont typeface="Arial" pitchFamily="34" charset="0"/>
              <a:buChar char="•"/>
              <a:defRPr/>
            </a:pPr>
            <a:r>
              <a:rPr lang="en-US" sz="1700" dirty="0">
                <a:solidFill>
                  <a:prstClr val="white"/>
                </a:solidFill>
                <a:latin typeface="Times New Roman" pitchFamily="18" charset="0"/>
              </a:rPr>
              <a:t>You can modify that library item wherever it appears in the Web site by modifying the item in the Library. In this way, a library item differs from an item inserted from the other Assets panels.</a:t>
            </a:r>
          </a:p>
        </p:txBody>
      </p:sp>
      <p:pic>
        <p:nvPicPr>
          <p:cNvPr id="573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3213" y="3760788"/>
            <a:ext cx="2057400" cy="261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4114800"/>
            <a:ext cx="3838575" cy="191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8"/>
          <p:cNvSpPr>
            <a:spLocks noGrp="1"/>
          </p:cNvSpPr>
          <p:nvPr>
            <p:ph type="sldNum" sz="quarter" idx="12"/>
          </p:nvPr>
        </p:nvSpPr>
        <p:spPr/>
        <p:txBody>
          <a:bodyPr/>
          <a:lstStyle/>
          <a:p>
            <a:pPr>
              <a:defRPr/>
            </a:pPr>
            <a:fld id="{D57BAF8B-3F00-472A-9A95-A7292BAD5B2E}" type="slidenum">
              <a:rPr lang="en-US" smtClean="0"/>
              <a:pPr>
                <a:defRPr/>
              </a:pPr>
              <a:t>5</a:t>
            </a:fld>
            <a:endParaRPr lang="en-US" dirty="0"/>
          </a:p>
        </p:txBody>
      </p:sp>
      <p:sp>
        <p:nvSpPr>
          <p:cNvPr id="11" name="Date Placeholder 10"/>
          <p:cNvSpPr>
            <a:spLocks noGrp="1"/>
          </p:cNvSpPr>
          <p:nvPr>
            <p:ph type="dt" sz="quarter" idx="10"/>
          </p:nvPr>
        </p:nvSpPr>
        <p:spPr>
          <a:xfrm>
            <a:off x="5562600" y="6191250"/>
            <a:ext cx="3352800" cy="476250"/>
          </a:xfrm>
        </p:spPr>
        <p:txBody>
          <a:bodyPr/>
          <a:lstStyle/>
          <a:p>
            <a:pPr>
              <a:defRPr/>
            </a:pPr>
            <a:r>
              <a:rPr lang="en-US">
                <a:solidFill>
                  <a:srgbClr val="676A55"/>
                </a:solidFill>
              </a:rPr>
              <a:t>Copyright © 2010 Pearson Education, </a:t>
            </a:r>
            <a:r>
              <a:rPr lang="en-US" smtClean="0">
                <a:solidFill>
                  <a:srgbClr val="676A55"/>
                </a:solidFill>
              </a:rPr>
              <a:t>Inc.      </a:t>
            </a:r>
            <a:r>
              <a:rPr lang="en-US">
                <a:solidFill>
                  <a:srgbClr val="676A55"/>
                </a:solidFill>
              </a:rPr>
              <a:t>Publishing as Prentice </a:t>
            </a:r>
            <a:r>
              <a:rPr lang="en-US" smtClean="0">
                <a:solidFill>
                  <a:srgbClr val="676A55"/>
                </a:solidFill>
              </a:rPr>
              <a:t>Hall </a:t>
            </a:r>
            <a:endParaRPr lang="en-US">
              <a:solidFill>
                <a:srgbClr val="676A55"/>
              </a:solidFill>
            </a:endParaRPr>
          </a:p>
        </p:txBody>
      </p:sp>
    </p:spTree>
    <p:extLst>
      <p:ext uri="{BB962C8B-B14F-4D97-AF65-F5344CB8AC3E}">
        <p14:creationId xmlns:p14="http://schemas.microsoft.com/office/powerpoint/2010/main" val="625209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rPr>
              <a:t>Using the library</a:t>
            </a:r>
            <a:endParaRPr lang="en-US" sz="4400" dirty="0"/>
          </a:p>
        </p:txBody>
      </p:sp>
      <p:sp>
        <p:nvSpPr>
          <p:cNvPr id="3" name="Content Placeholder 2"/>
          <p:cNvSpPr>
            <a:spLocks noGrp="1"/>
          </p:cNvSpPr>
          <p:nvPr>
            <p:ph idx="1"/>
          </p:nvPr>
        </p:nvSpPr>
        <p:spPr/>
        <p:txBody>
          <a:bodyPr>
            <a:normAutofit/>
          </a:bodyPr>
          <a:lstStyle/>
          <a:p>
            <a:r>
              <a:rPr lang="en-US" sz="4000" dirty="0" smtClean="0">
                <a:latin typeface="Bookman Old Style" pitchFamily="18" charset="0"/>
              </a:rPr>
              <a:t>You can store images, text, or other elements in the Library, and then use these library items on any page in a </a:t>
            </a:r>
            <a:r>
              <a:rPr lang="en-US" sz="4000" dirty="0">
                <a:latin typeface="Bookman Old Style" pitchFamily="18" charset="0"/>
              </a:rPr>
              <a:t>W</a:t>
            </a:r>
            <a:r>
              <a:rPr lang="en-US" sz="4000" dirty="0" smtClean="0">
                <a:latin typeface="Bookman Old Style" pitchFamily="18" charset="0"/>
              </a:rPr>
              <a:t>eb site.</a:t>
            </a:r>
          </a:p>
          <a:p>
            <a:endParaRPr lang="en-US" sz="4000" dirty="0">
              <a:latin typeface="Bookman Old Style"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86800" cy="1219200"/>
          </a:xfrm>
        </p:spPr>
        <p:txBody>
          <a:bodyPr>
            <a:normAutofit fontScale="90000"/>
          </a:bodyPr>
          <a:lstStyle/>
          <a:p>
            <a:pPr algn="ctr"/>
            <a:r>
              <a:rPr lang="en-US" sz="4400" b="1" dirty="0" smtClean="0">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rPr>
              <a:t>Add items to the library</a:t>
            </a:r>
            <a:endParaRPr lang="en-US" sz="4400" dirty="0"/>
          </a:p>
        </p:txBody>
      </p:sp>
      <p:sp>
        <p:nvSpPr>
          <p:cNvPr id="3" name="Content Placeholder 2"/>
          <p:cNvSpPr>
            <a:spLocks noGrp="1"/>
          </p:cNvSpPr>
          <p:nvPr>
            <p:ph idx="1"/>
          </p:nvPr>
        </p:nvSpPr>
        <p:spPr>
          <a:xfrm>
            <a:off x="152400" y="1554162"/>
            <a:ext cx="8839200" cy="5075238"/>
          </a:xfrm>
        </p:spPr>
        <p:txBody>
          <a:bodyPr>
            <a:normAutofit fontScale="92500" lnSpcReduction="10000"/>
          </a:bodyPr>
          <a:lstStyle/>
          <a:p>
            <a:r>
              <a:rPr lang="en-US" sz="4000" dirty="0" smtClean="0">
                <a:latin typeface="Bookman Old Style" pitchFamily="18" charset="0"/>
              </a:rPr>
              <a:t>To view the library, click the library button in the Assets panel toolbar</a:t>
            </a:r>
            <a:r>
              <a:rPr lang="en-US" sz="4000" dirty="0" smtClean="0">
                <a:latin typeface="Bookman Old Style" pitchFamily="18" charset="0"/>
              </a:rPr>
              <a:t>.</a:t>
            </a:r>
          </a:p>
          <a:p>
            <a:r>
              <a:rPr lang="en-US" sz="4000" dirty="0" smtClean="0">
                <a:latin typeface="Bookman Old Style" pitchFamily="18" charset="0"/>
              </a:rPr>
              <a:t>Library items display in the upper pane of the palette.  Click the Library item's name in the lower pane to display it in the upper pane.</a:t>
            </a:r>
          </a:p>
          <a:p>
            <a:r>
              <a:rPr lang="en-US" sz="4000" dirty="0" smtClean="0">
                <a:latin typeface="Bookman Old Style" pitchFamily="18" charset="0"/>
              </a:rPr>
              <a:t>You can use the scroll bars if necessary to display the </a:t>
            </a:r>
            <a:r>
              <a:rPr lang="en-US" sz="4000" dirty="0" smtClean="0">
                <a:latin typeface="Bookman Old Style" pitchFamily="18" charset="0"/>
              </a:rPr>
              <a:t>entire item.</a:t>
            </a:r>
            <a:endParaRPr lang="en-US" sz="4000" dirty="0" smtClean="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86800" cy="304800"/>
          </a:xfrm>
        </p:spPr>
        <p:txBody>
          <a:bodyPr>
            <a:normAutofit/>
          </a:bodyPr>
          <a:lstStyle/>
          <a:p>
            <a:r>
              <a:rPr lang="en-US" sz="800" dirty="0" smtClean="0"/>
              <a:t> </a:t>
            </a:r>
            <a:endParaRPr lang="en-US" sz="800" dirty="0"/>
          </a:p>
        </p:txBody>
      </p:sp>
      <p:sp>
        <p:nvSpPr>
          <p:cNvPr id="3" name="Content Placeholder 2"/>
          <p:cNvSpPr>
            <a:spLocks noGrp="1"/>
          </p:cNvSpPr>
          <p:nvPr>
            <p:ph idx="1"/>
          </p:nvPr>
        </p:nvSpPr>
        <p:spPr>
          <a:xfrm>
            <a:off x="304800" y="1143000"/>
            <a:ext cx="8686800" cy="5486400"/>
          </a:xfrm>
        </p:spPr>
        <p:txBody>
          <a:bodyPr>
            <a:normAutofit fontScale="92500"/>
          </a:bodyPr>
          <a:lstStyle/>
          <a:p>
            <a:pPr lvl="0">
              <a:buClr>
                <a:srgbClr val="F0A22E"/>
              </a:buClr>
            </a:pPr>
            <a:r>
              <a:rPr lang="en-US" sz="4000" dirty="0">
                <a:solidFill>
                  <a:srgbClr val="4E3B30"/>
                </a:solidFill>
                <a:latin typeface="Bookman Old Style" pitchFamily="18" charset="0"/>
              </a:rPr>
              <a:t>Dreamweaver automatically creates a Library subfolder in the site’s root folder to contain the library items</a:t>
            </a:r>
            <a:r>
              <a:rPr lang="en-US" sz="4000" dirty="0" smtClean="0">
                <a:solidFill>
                  <a:srgbClr val="4E3B30"/>
                </a:solidFill>
                <a:latin typeface="Bookman Old Style" pitchFamily="18" charset="0"/>
              </a:rPr>
              <a:t>.</a:t>
            </a:r>
          </a:p>
          <a:p>
            <a:pPr lvl="0">
              <a:buClr>
                <a:srgbClr val="F0A22E"/>
              </a:buClr>
            </a:pPr>
            <a:r>
              <a:rPr lang="en-US" sz="4000" dirty="0" smtClean="0">
                <a:solidFill>
                  <a:srgbClr val="4E3B30"/>
                </a:solidFill>
                <a:latin typeface="Bookman Old Style" pitchFamily="18" charset="0"/>
              </a:rPr>
              <a:t>You can create library items from existing text or images by selecting the object in the document and clicking Modify&gt;Library&gt;Add Object to Library.</a:t>
            </a:r>
            <a:endParaRPr lang="en-US" sz="4000" dirty="0">
              <a:solidFill>
                <a:srgbClr val="4E3B30"/>
              </a:solidFill>
              <a:latin typeface="Bookman Old Style" pitchFamily="18" charset="0"/>
            </a:endParaRPr>
          </a:p>
          <a:p>
            <a:endParaRPr lang="en-US" dirty="0"/>
          </a:p>
        </p:txBody>
      </p:sp>
    </p:spTree>
    <p:extLst>
      <p:ext uri="{BB962C8B-B14F-4D97-AF65-F5344CB8AC3E}">
        <p14:creationId xmlns:p14="http://schemas.microsoft.com/office/powerpoint/2010/main" val="1705952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solidFill>
                  <a:schemeClr val="accent3">
                    <a:lumMod val="50000"/>
                  </a:schemeClr>
                </a:solidFill>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rPr>
              <a:t>Read page 199</a:t>
            </a:r>
            <a:endParaRPr lang="en-US" sz="4400" b="1" dirty="0">
              <a:solidFill>
                <a:schemeClr val="accent3">
                  <a:lumMod val="50000"/>
                </a:schemeClr>
              </a:solidFill>
              <a:effectLst>
                <a:outerShdw blurRad="38100" dist="38100" dir="2700000" algn="tl">
                  <a:srgbClr val="000000">
                    <a:alpha val="43137"/>
                  </a:srgbClr>
                </a:outerShdw>
                <a:reflection blurRad="12700" stA="48000" endA="300" endPos="55000" dir="5400000" sy="-90000" algn="bl" rotWithShape="0"/>
              </a:effectLst>
              <a:latin typeface="Bookman Old Style" pitchFamily="18" charset="0"/>
            </a:endParaRPr>
          </a:p>
        </p:txBody>
      </p:sp>
      <p:sp>
        <p:nvSpPr>
          <p:cNvPr id="3" name="Content Placeholder 2"/>
          <p:cNvSpPr>
            <a:spLocks noGrp="1"/>
          </p:cNvSpPr>
          <p:nvPr>
            <p:ph idx="1"/>
          </p:nvPr>
        </p:nvSpPr>
        <p:spPr/>
        <p:txBody>
          <a:bodyPr>
            <a:normAutofit/>
          </a:bodyPr>
          <a:lstStyle/>
          <a:p>
            <a:r>
              <a:rPr lang="en-US" sz="4400" dirty="0" smtClean="0">
                <a:latin typeface="Bookman Old Style" pitchFamily="18" charset="0"/>
              </a:rPr>
              <a:t>For more information on Adding items to the library.</a:t>
            </a:r>
          </a:p>
          <a:p>
            <a:r>
              <a:rPr lang="en-US" sz="4400" dirty="0" smtClean="0">
                <a:latin typeface="Bookman Old Style" pitchFamily="18" charset="0"/>
              </a:rPr>
              <a:t>Inserting Library Item on Page</a:t>
            </a:r>
          </a:p>
          <a:p>
            <a:r>
              <a:rPr lang="en-US" sz="4400" dirty="0" smtClean="0">
                <a:latin typeface="Bookman Old Style" pitchFamily="18" charset="0"/>
              </a:rPr>
              <a:t>Modify Library Item and Update Pages.</a:t>
            </a:r>
            <a:endParaRPr lang="en-US" sz="4400" dirty="0">
              <a:latin typeface="Bookman Old Style" pitchFamily="18" charset="0"/>
            </a:endParaRPr>
          </a:p>
        </p:txBody>
      </p:sp>
    </p:spTree>
    <p:extLst>
      <p:ext uri="{BB962C8B-B14F-4D97-AF65-F5344CB8AC3E}">
        <p14:creationId xmlns:p14="http://schemas.microsoft.com/office/powerpoint/2010/main" val="22636456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43</TotalTime>
  <Words>625</Words>
  <Application>Microsoft Office PowerPoint</Application>
  <PresentationFormat>On-screen Show (4:3)</PresentationFormat>
  <Paragraphs>44</Paragraphs>
  <Slides>12</Slides>
  <Notes>1</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Trek</vt:lpstr>
      <vt:lpstr>Equity</vt:lpstr>
      <vt:lpstr>Exercise 34 - Skills</vt:lpstr>
      <vt:lpstr>Exercise 34 - Skills</vt:lpstr>
      <vt:lpstr>Exercise 34 - Skills</vt:lpstr>
      <vt:lpstr>Exercise 34 - TERMs</vt:lpstr>
      <vt:lpstr>Working with the Library</vt:lpstr>
      <vt:lpstr>Using the library</vt:lpstr>
      <vt:lpstr>Add items to the library</vt:lpstr>
      <vt:lpstr> </vt:lpstr>
      <vt:lpstr>Read page 199</vt:lpstr>
      <vt:lpstr>Use deign notes</vt:lpstr>
      <vt:lpstr> </vt:lpstr>
      <vt:lpstr>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34 - Skills</dc:title>
  <dc:creator>Jim Williams</dc:creator>
  <cp:lastModifiedBy>Jim Williams</cp:lastModifiedBy>
  <cp:revision>6</cp:revision>
  <dcterms:created xsi:type="dcterms:W3CDTF">2010-10-14T02:02:20Z</dcterms:created>
  <dcterms:modified xsi:type="dcterms:W3CDTF">2011-10-16T17:54:23Z</dcterms:modified>
</cp:coreProperties>
</file>