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EA1064-C5C9-4475-B410-1E2E291A579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E39E9A-0E24-4DBD-A433-7E4742511B6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atlas.lib.uiowa.edu/press-animation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The Northern Renaissance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Northern Renaissance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Cities rebuild as plague ends (1450s)</a:t>
            </a:r>
          </a:p>
          <a:p>
            <a:r>
              <a:rPr lang="en-US"/>
              <a:t>France and England have strong monarchs who are patrons of the Arts</a:t>
            </a:r>
          </a:p>
          <a:p>
            <a:r>
              <a:rPr lang="en-US"/>
              <a:t>Realism a key topic in paintings</a:t>
            </a:r>
          </a:p>
          <a:p>
            <a:pPr lvl="1"/>
            <a:r>
              <a:rPr lang="en-US"/>
              <a:t>Flanders center of northern Renaissance 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Gutenberg’s Printing Press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Considered to be the greatest invention of millennium</a:t>
            </a:r>
          </a:p>
          <a:p>
            <a:r>
              <a:rPr lang="en-US"/>
              <a:t>Uses Chinese invention of movable block type</a:t>
            </a:r>
          </a:p>
          <a:p>
            <a:r>
              <a:rPr lang="en-US"/>
              <a:t>Old process too slow to satisfy thirst for knowledge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Gutenberg’s Printing Press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Johannes Gutenberg perfects process</a:t>
            </a:r>
          </a:p>
          <a:p>
            <a:r>
              <a:rPr lang="en-US"/>
              <a:t>Cuts production time of books from 1 book in 5 months to 500 books in 5 months</a:t>
            </a:r>
          </a:p>
          <a:p>
            <a:r>
              <a:rPr lang="en-US">
                <a:hlinkClick r:id="rId2"/>
              </a:rPr>
              <a:t>Animation of printing press</a:t>
            </a: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</p:txBody>
      </p:sp>
      <p:pic>
        <p:nvPicPr>
          <p:cNvPr id="14340" name="Picture 4" descr="printing pre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9088" y="3352800"/>
            <a:ext cx="1927225" cy="2590800"/>
          </a:xfrm>
          <a:prstGeom prst="rect">
            <a:avLst/>
          </a:prstGeom>
          <a:noFill/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276600" y="5257800"/>
            <a:ext cx="327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http://iml.jou.ufl.edu/projects/Fall04/Phillips/press.jpg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Authors reform society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Humanists criticize church</a:t>
            </a:r>
          </a:p>
          <a:p>
            <a:r>
              <a:rPr lang="en-US"/>
              <a:t>Focus of humanists = education</a:t>
            </a:r>
          </a:p>
          <a:p>
            <a:pPr lvl="1"/>
            <a:r>
              <a:rPr lang="en-US"/>
              <a:t>Promote education of women and girls</a:t>
            </a:r>
          </a:p>
          <a:p>
            <a:r>
              <a:rPr lang="en-US"/>
              <a:t>Famous Humanists</a:t>
            </a:r>
          </a:p>
          <a:p>
            <a:pPr lvl="1"/>
            <a:r>
              <a:rPr lang="en-US"/>
              <a:t>Erasmus – made fun of greedy scholars and arrogant priests</a:t>
            </a:r>
          </a:p>
          <a:p>
            <a:pPr lvl="1"/>
            <a:r>
              <a:rPr lang="en-US"/>
              <a:t>Thomas More – writes </a:t>
            </a:r>
            <a:r>
              <a:rPr lang="en-US" u="sng"/>
              <a:t>Utopia</a:t>
            </a:r>
            <a:r>
              <a:rPr lang="en-US"/>
              <a:t> </a:t>
            </a:r>
          </a:p>
          <a:p>
            <a:pPr lvl="2"/>
            <a:r>
              <a:rPr lang="en-US"/>
              <a:t>Utopia = perfect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Shakespeare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Shakespeare considered by many to be best playwright ever</a:t>
            </a:r>
          </a:p>
          <a:p>
            <a:r>
              <a:rPr lang="en-US"/>
              <a:t>Plays show understanding of human feelings</a:t>
            </a:r>
          </a:p>
          <a:p>
            <a:r>
              <a:rPr lang="en-US" i="1"/>
              <a:t>Romeo and Juliet, Macbeth, Hamlet, Othello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159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1.2</vt:lpstr>
      <vt:lpstr>Northern Renaissance</vt:lpstr>
      <vt:lpstr>Gutenberg’s Printing Press</vt:lpstr>
      <vt:lpstr>Gutenberg’s Printing Press</vt:lpstr>
      <vt:lpstr>Authors reform society</vt:lpstr>
      <vt:lpstr>Shakespeare</vt:lpstr>
    </vt:vector>
  </TitlesOfParts>
  <Company>Hogie-PC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Hogie-PC</dc:creator>
  <cp:lastModifiedBy>Hogie-PC</cp:lastModifiedBy>
  <cp:revision>1</cp:revision>
  <dcterms:created xsi:type="dcterms:W3CDTF">2012-06-10T17:11:28Z</dcterms:created>
  <dcterms:modified xsi:type="dcterms:W3CDTF">2012-06-10T17:15:28Z</dcterms:modified>
</cp:coreProperties>
</file>