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7905A8-4381-467D-BE03-40CC936DCA9F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0D5319-C599-41B7-B272-146E6D7C8A6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Reformation Ideas Spread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King Henry VIII of England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King Henry “needs” a son to continue bloodline and keep power in family</a:t>
            </a:r>
          </a:p>
          <a:p>
            <a:r>
              <a:rPr lang="en-US"/>
              <a:t>Married to Catherine of Aragon</a:t>
            </a:r>
          </a:p>
          <a:p>
            <a:pPr lvl="1"/>
            <a:r>
              <a:rPr lang="en-US"/>
              <a:t>Daughter of Ferdinand and Isabella</a:t>
            </a:r>
          </a:p>
          <a:p>
            <a:pPr lvl="1"/>
            <a:r>
              <a:rPr lang="en-US"/>
              <a:t>Aunt to Charles V (Holy Roman Emperor)</a:t>
            </a:r>
          </a:p>
          <a:p>
            <a:pPr lvl="1"/>
            <a:r>
              <a:rPr lang="en-US"/>
              <a:t>Catherine a widow to Henry’s brother</a:t>
            </a:r>
          </a:p>
          <a:p>
            <a:pPr lvl="1"/>
            <a:r>
              <a:rPr lang="en-US"/>
              <a:t>Pope grants special condition to allow Henry and Catherine to wed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King Henry VIII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Catherine has one living child – Mary</a:t>
            </a:r>
          </a:p>
          <a:p>
            <a:r>
              <a:rPr lang="en-US"/>
              <a:t>Henry concerned Catherine will have no more children – threatens his power</a:t>
            </a:r>
          </a:p>
          <a:p>
            <a:r>
              <a:rPr lang="en-US"/>
              <a:t>Anne Boleyn one of Catherine’s ladies-in-waiting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14340" name="Picture 4" descr="Anne_Boley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3975" y="4038600"/>
            <a:ext cx="1943100" cy="1981200"/>
          </a:xfrm>
          <a:prstGeom prst="rect">
            <a:avLst/>
          </a:prstGeom>
          <a:noFill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209800" y="5334000"/>
            <a:ext cx="426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http://content.answers.com/main/content/img/webpics/Anne_Boleyn.jpg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King Henry VIII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Anne Boleyn (and her father) desire more power and influence with King Henry</a:t>
            </a:r>
          </a:p>
          <a:p>
            <a:r>
              <a:rPr lang="en-US"/>
              <a:t>King Henry falls in love with Anne Boleyn</a:t>
            </a:r>
          </a:p>
          <a:p>
            <a:r>
              <a:rPr lang="en-US"/>
              <a:t>Anne Boleyn plays hard to get – makes Henry want her even more</a:t>
            </a:r>
          </a:p>
          <a:p>
            <a:r>
              <a:rPr lang="en-US"/>
              <a:t>Henry wants to annul marriage with Catherine to wed Anne Boleyn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King Henry VIII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Pope won’t grant annulment</a:t>
            </a:r>
          </a:p>
          <a:p>
            <a:pPr>
              <a:lnSpc>
                <a:spcPct val="90000"/>
              </a:lnSpc>
            </a:pPr>
            <a:r>
              <a:rPr lang="en-US"/>
              <a:t>Henry breaks away from Catholic Church and starts Church of England with him as the leader</a:t>
            </a:r>
          </a:p>
          <a:p>
            <a:pPr>
              <a:lnSpc>
                <a:spcPct val="90000"/>
              </a:lnSpc>
            </a:pPr>
            <a:r>
              <a:rPr lang="en-US"/>
              <a:t>Marries Anne Boleyn – has one daughter: Elizabeth (ends up being England’s greatest monarch)</a:t>
            </a:r>
          </a:p>
          <a:p>
            <a:pPr>
              <a:lnSpc>
                <a:spcPct val="90000"/>
              </a:lnSpc>
            </a:pPr>
            <a:r>
              <a:rPr lang="en-US"/>
              <a:t>No son = beheads Anne Boleyn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King Henry VIII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Marries Jane Seymour – has son: Edward</a:t>
            </a:r>
          </a:p>
          <a:p>
            <a:r>
              <a:rPr lang="en-US"/>
              <a:t>Jane Seymour dies from complications of childbirth</a:t>
            </a:r>
          </a:p>
          <a:p>
            <a:r>
              <a:rPr lang="en-US"/>
              <a:t>Marries Anne of Cleves – divorces her</a:t>
            </a:r>
          </a:p>
          <a:p>
            <a:r>
              <a:rPr lang="en-US"/>
              <a:t>Marries Catherine Howard – beheads her</a:t>
            </a:r>
          </a:p>
          <a:p>
            <a:r>
              <a:rPr lang="en-US"/>
              <a:t>Marries Catherine Parr – she outlives him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King Henry VIII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Edward too young to rule by himself – had Protestant advisors</a:t>
            </a:r>
          </a:p>
          <a:p>
            <a:r>
              <a:rPr lang="en-US"/>
              <a:t>Mary takes over after Edward – brings back Catholic faith to England</a:t>
            </a:r>
          </a:p>
          <a:p>
            <a:r>
              <a:rPr lang="en-US"/>
              <a:t>Elizabeth = queen after Mary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Ignatius of Loyola compares spiritual and physical exercise</a:t>
            </a:r>
          </a:p>
          <a:p>
            <a:r>
              <a:rPr lang="en-US"/>
              <a:t>Daily devotion necessary</a:t>
            </a:r>
          </a:p>
          <a:p>
            <a:r>
              <a:rPr lang="en-US"/>
              <a:t>Pope creates Catholic order after Ignatius called Jesuits</a:t>
            </a:r>
          </a:p>
          <a:p>
            <a:r>
              <a:rPr lang="en-US"/>
              <a:t>3 goals of Jesuits</a:t>
            </a:r>
          </a:p>
          <a:p>
            <a:pPr lvl="1"/>
            <a:r>
              <a:rPr lang="en-US"/>
              <a:t>Create schools</a:t>
            </a:r>
          </a:p>
          <a:p>
            <a:pPr lvl="1"/>
            <a:r>
              <a:rPr lang="en-US"/>
              <a:t>Convert Christians to Catholics</a:t>
            </a:r>
          </a:p>
          <a:p>
            <a:pPr lvl="1"/>
            <a:r>
              <a:rPr lang="en-US"/>
              <a:t>Stop Protestantism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100" b="1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Catholic Reformation</a:t>
            </a:r>
            <a:endParaRPr lang="en-US" sz="4100" b="1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Council created to investigate abuses</a:t>
            </a:r>
          </a:p>
          <a:p>
            <a:r>
              <a:rPr lang="en-US"/>
              <a:t>Church creates following doctrines:</a:t>
            </a:r>
          </a:p>
          <a:p>
            <a:pPr lvl="1"/>
            <a:r>
              <a:rPr lang="en-US"/>
              <a:t>Church’s interpretation of Bible is final – any other interpretation = heretic</a:t>
            </a:r>
          </a:p>
          <a:p>
            <a:pPr lvl="1"/>
            <a:r>
              <a:rPr lang="en-US"/>
              <a:t>Faith and good works necessary for salvation</a:t>
            </a:r>
          </a:p>
          <a:p>
            <a:pPr lvl="1"/>
            <a:r>
              <a:rPr lang="en-US"/>
              <a:t>Bible &amp; Church tradition are equal for guiding life</a:t>
            </a:r>
          </a:p>
          <a:p>
            <a:pPr lvl="1"/>
            <a:r>
              <a:rPr lang="en-US"/>
              <a:t>Indulgences are OK, but false selling of them is banned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100" b="1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Council of Trent</a:t>
            </a:r>
            <a:endParaRPr lang="en-US" sz="4100" b="1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</TotalTime>
  <Words>341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1.4</vt:lpstr>
      <vt:lpstr>King Henry VIII of England</vt:lpstr>
      <vt:lpstr>King Henry VIII</vt:lpstr>
      <vt:lpstr>King Henry VIII</vt:lpstr>
      <vt:lpstr>King Henry VIII</vt:lpstr>
      <vt:lpstr>King Henry VIII</vt:lpstr>
      <vt:lpstr>King Henry VIII</vt:lpstr>
      <vt:lpstr>Catholic Reformation</vt:lpstr>
      <vt:lpstr>Council of Trent</vt:lpstr>
    </vt:vector>
  </TitlesOfParts>
  <Company>Hogie-PC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1.4</dc:title>
  <dc:creator>Hogie-PC</dc:creator>
  <cp:lastModifiedBy>Hogie-PC</cp:lastModifiedBy>
  <cp:revision>3</cp:revision>
  <dcterms:created xsi:type="dcterms:W3CDTF">2012-06-10T20:40:02Z</dcterms:created>
  <dcterms:modified xsi:type="dcterms:W3CDTF">2012-06-10T21:05:57Z</dcterms:modified>
</cp:coreProperties>
</file>