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F43F97A9-5107-4397-B8C9-8B0AF912A2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4E3A8-E96F-48DE-B3EB-6029C297E4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7F51B-6BC4-4802-B582-B716A331BF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424279-1449-4652-9F47-DB60DA5B00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68731-6646-4789-B276-BC4063805E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44531-635F-4CF0-9337-2EC6BB192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A550C-41B5-4A1D-A66F-053F2B7B4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A1E33-027A-4672-8814-903E4B2DA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7079C-08EF-4AA0-A449-70CCF52432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C5932-025C-40EB-9EA9-98F435D298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20D69-A42C-482E-844D-B537A714FC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fld id="{54B5BF1B-1509-40F6-9E69-A1E30545525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4104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1.5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The Scientific Revolution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Foundations of Modern Science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Middle Ages: Earth was immovable object @ center of universe</a:t>
            </a:r>
          </a:p>
          <a:p>
            <a:r>
              <a:rPr lang="en-US"/>
              <a:t>Planets revolved around Earth – geocentric theory</a:t>
            </a:r>
          </a:p>
          <a:p>
            <a:r>
              <a:rPr lang="en-US"/>
              <a:t>Foundations: Aristotle, Ptolemy, Bible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Scientific Revolution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Scientific Revolution = new way of thinking about the world – challenged hundreds of years of thinking</a:t>
            </a:r>
          </a:p>
          <a:p>
            <a:r>
              <a:rPr lang="en-US"/>
              <a:t>Roots in Renaissance ideas/actions</a:t>
            </a:r>
          </a:p>
          <a:p>
            <a:pPr lvl="1"/>
            <a:r>
              <a:rPr lang="en-US"/>
              <a:t>Exploration opens European eyes</a:t>
            </a:r>
          </a:p>
          <a:p>
            <a:pPr lvl="1"/>
            <a:r>
              <a:rPr lang="en-US"/>
              <a:t>Advancements in navigation/technology</a:t>
            </a:r>
          </a:p>
          <a:p>
            <a:pPr lvl="1"/>
            <a:r>
              <a:rPr lang="en-US"/>
              <a:t>Questioning of acceptable thought (Luther)</a:t>
            </a:r>
          </a:p>
          <a:p>
            <a:pPr lvl="1"/>
            <a:r>
              <a:rPr lang="en-US"/>
              <a:t>Printing press spreads ideas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Copernicus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Geocentric theory makes sense, but does not explain movements of planets, sun, moon</a:t>
            </a:r>
          </a:p>
          <a:p>
            <a:r>
              <a:rPr lang="en-US"/>
              <a:t>Copernicus expands on ancient Greek idea the sun = center of universe</a:t>
            </a:r>
          </a:p>
          <a:p>
            <a:r>
              <a:rPr lang="en-US"/>
              <a:t>Decides planets revolve around sun = heliocentric theory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Copernicus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Heliocentric theory not published until final year of his life – </a:t>
            </a:r>
            <a:r>
              <a:rPr lang="en-US" b="1">
                <a:solidFill>
                  <a:srgbClr val="00CC00"/>
                </a:solidFill>
              </a:rPr>
              <a:t>why?</a:t>
            </a:r>
          </a:p>
          <a:p>
            <a:pPr lvl="1"/>
            <a:r>
              <a:rPr lang="en-US"/>
              <a:t>Theory would challenge Church</a:t>
            </a:r>
          </a:p>
          <a:p>
            <a:r>
              <a:rPr lang="en-US"/>
              <a:t>Scientists &amp; mathematicians continue to explore Copernicus’ work</a:t>
            </a:r>
          </a:p>
          <a:p>
            <a:pPr lvl="1"/>
            <a:r>
              <a:rPr lang="en-US"/>
              <a:t>Kepler discovered planets move elliptically, not in circles – proves Copernicus’ theory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Galileo Galilei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058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700"/>
              <a:t>Galileo uses telescope &amp; shatters common accepted theory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Jupiter has 4 moons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Sun spots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Moon not smooth</a:t>
            </a:r>
          </a:p>
          <a:p>
            <a:pPr>
              <a:lnSpc>
                <a:spcPct val="90000"/>
              </a:lnSpc>
            </a:pPr>
            <a:r>
              <a:rPr lang="en-US" sz="2700"/>
              <a:t>Church threatened by findings</a:t>
            </a:r>
          </a:p>
          <a:p>
            <a:pPr>
              <a:lnSpc>
                <a:spcPct val="90000"/>
              </a:lnSpc>
            </a:pPr>
            <a:r>
              <a:rPr lang="en-US" sz="2700"/>
              <a:t>Church suggests Galileo not defend Copernicus – ignores suggestion</a:t>
            </a:r>
          </a:p>
          <a:p>
            <a:pPr>
              <a:lnSpc>
                <a:spcPct val="90000"/>
              </a:lnSpc>
            </a:pPr>
            <a:r>
              <a:rPr lang="en-US" sz="2700"/>
              <a:t>In 1633, under threat of torture signs confession </a:t>
            </a:r>
          </a:p>
          <a:p>
            <a:pPr>
              <a:lnSpc>
                <a:spcPct val="90000"/>
              </a:lnSpc>
            </a:pPr>
            <a:r>
              <a:rPr lang="en-US" sz="2700"/>
              <a:t>In 1992, Church acknowledges Galileo was correct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Scientists and Discoveries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Francis Bacon writes people should not accept ancient ideas – conduct experiments to prove things – called empiricism (experimental method)</a:t>
            </a:r>
          </a:p>
          <a:p>
            <a:r>
              <a:rPr lang="en-US"/>
              <a:t>Rene Descartes relies on math and logic</a:t>
            </a:r>
          </a:p>
          <a:p>
            <a:pPr lvl="1"/>
            <a:r>
              <a:rPr lang="en-US"/>
              <a:t>Only thing he knows for certain = he exists</a:t>
            </a:r>
          </a:p>
          <a:p>
            <a:pPr lvl="1"/>
            <a:r>
              <a:rPr lang="en-US"/>
              <a:t>“I think, therefore I am.”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Scientists and Discoveries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077200" cy="4267200"/>
          </a:xfrm>
        </p:spPr>
        <p:txBody>
          <a:bodyPr/>
          <a:lstStyle/>
          <a:p>
            <a:r>
              <a:rPr lang="en-US" sz="2700" dirty="0" smtClean="0"/>
              <a:t>Scientific Method used to accurately collect and measure data</a:t>
            </a:r>
            <a:endParaRPr lang="en-US" sz="2700" dirty="0" smtClean="0">
              <a:solidFill>
                <a:srgbClr val="FF0000"/>
              </a:solidFill>
            </a:endParaRPr>
          </a:p>
          <a:p>
            <a:r>
              <a:rPr lang="en-US" sz="2700" dirty="0" smtClean="0"/>
              <a:t>Alchemy = belief that any substance could be changed to any other substance (middle ages)</a:t>
            </a:r>
          </a:p>
          <a:p>
            <a:pPr lvl="1"/>
            <a:r>
              <a:rPr lang="en-US" sz="2200" dirty="0" smtClean="0"/>
              <a:t>Tried to change metal into gold</a:t>
            </a:r>
          </a:p>
          <a:p>
            <a:r>
              <a:rPr lang="en-US" sz="2700" dirty="0" smtClean="0"/>
              <a:t>Robert Boyle discovers chemicals have unique compounds</a:t>
            </a:r>
          </a:p>
          <a:p>
            <a:r>
              <a:rPr lang="en-US" sz="2700" dirty="0" smtClean="0"/>
              <a:t>Newton </a:t>
            </a:r>
            <a:r>
              <a:rPr lang="en-US" sz="2700" dirty="0"/>
              <a:t>explains </a:t>
            </a:r>
            <a:r>
              <a:rPr lang="en-US" sz="2700" dirty="0" smtClean="0"/>
              <a:t>gravity</a:t>
            </a:r>
          </a:p>
          <a:p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32</TotalTime>
  <Words>298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Times New Roman</vt:lpstr>
      <vt:lpstr>Wingdings</vt:lpstr>
      <vt:lpstr>Studio</vt:lpstr>
      <vt:lpstr>1.5</vt:lpstr>
      <vt:lpstr>Foundations of Modern Science</vt:lpstr>
      <vt:lpstr>Scientific Revolution</vt:lpstr>
      <vt:lpstr>Copernicus</vt:lpstr>
      <vt:lpstr>Copernicus</vt:lpstr>
      <vt:lpstr>Galileo Galilei</vt:lpstr>
      <vt:lpstr>Other Scientists and Discoveries</vt:lpstr>
      <vt:lpstr>Other Scientists and Discoveries</vt:lpstr>
    </vt:vector>
  </TitlesOfParts>
  <Company>Saint Viator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6.1</dc:title>
  <dc:creator>tgromala</dc:creator>
  <cp:lastModifiedBy>Hogie-PC</cp:lastModifiedBy>
  <cp:revision>5</cp:revision>
  <dcterms:created xsi:type="dcterms:W3CDTF">2009-11-30T13:20:35Z</dcterms:created>
  <dcterms:modified xsi:type="dcterms:W3CDTF">2012-07-18T15:13:40Z</dcterms:modified>
</cp:coreProperties>
</file>