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362991-876C-4A6C-BBBD-EE94D934898C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CAE781E-B378-4AB4-BCE8-74CD4004F5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Turbulent Centuries in Africa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9980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28600"/>
            <a:ext cx="5684611" cy="6324601"/>
          </a:xfrm>
        </p:spPr>
      </p:pic>
      <p:sp>
        <p:nvSpPr>
          <p:cNvPr id="5" name="TextBox 4"/>
          <p:cNvSpPr txBox="1"/>
          <p:nvPr/>
        </p:nvSpPr>
        <p:spPr>
          <a:xfrm>
            <a:off x="381000" y="3334434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Senegal</a:t>
            </a:r>
            <a:endParaRPr lang="en-US" sz="3600" dirty="0"/>
          </a:p>
        </p:txBody>
      </p:sp>
      <p:sp>
        <p:nvSpPr>
          <p:cNvPr id="6" name="Right Arrow 5"/>
          <p:cNvSpPr/>
          <p:nvPr/>
        </p:nvSpPr>
        <p:spPr>
          <a:xfrm rot="19481183">
            <a:off x="1062766" y="2782590"/>
            <a:ext cx="1520170" cy="2062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1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229600" cy="6172200"/>
          </a:xfrm>
        </p:spPr>
      </p:pic>
    </p:spTree>
    <p:extLst>
      <p:ext uri="{BB962C8B-B14F-4D97-AF65-F5344CB8AC3E}">
        <p14:creationId xmlns:p14="http://schemas.microsoft.com/office/powerpoint/2010/main" val="164555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Portugal begins building forts along West African coasts to provide supplies &amp; repair ships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true colonies – only enough men to run posts</a:t>
            </a:r>
          </a:p>
          <a:p>
            <a:endParaRPr lang="en-US" dirty="0" smtClean="0"/>
          </a:p>
          <a:p>
            <a:r>
              <a:rPr lang="en-US" dirty="0" smtClean="0"/>
              <a:t>Attacked international cities on East African coast to control important trade cities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Portugal’s Foothold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9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57200"/>
            <a:ext cx="6096000" cy="5932568"/>
          </a:xfrm>
        </p:spPr>
      </p:pic>
    </p:spTree>
    <p:extLst>
      <p:ext uri="{BB962C8B-B14F-4D97-AF65-F5344CB8AC3E}">
        <p14:creationId xmlns:p14="http://schemas.microsoft.com/office/powerpoint/2010/main" val="382361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8600"/>
            <a:ext cx="6934200" cy="6438901"/>
          </a:xfrm>
        </p:spPr>
      </p:pic>
      <p:cxnSp>
        <p:nvCxnSpPr>
          <p:cNvPr id="6" name="Straight Arrow Connector 5"/>
          <p:cNvCxnSpPr/>
          <p:nvPr/>
        </p:nvCxnSpPr>
        <p:spPr>
          <a:xfrm flipH="1">
            <a:off x="4038600" y="3048000"/>
            <a:ext cx="27432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61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Slaves had been used through out history</a:t>
            </a:r>
          </a:p>
          <a:p>
            <a:r>
              <a:rPr lang="en-US" dirty="0" smtClean="0"/>
              <a:t>Europeans seen slaves &amp; most profitable &amp; important product to trade</a:t>
            </a:r>
          </a:p>
          <a:p>
            <a:r>
              <a:rPr lang="en-US" dirty="0" smtClean="0"/>
              <a:t>Slaves sold to work on plantations</a:t>
            </a:r>
          </a:p>
          <a:p>
            <a:r>
              <a:rPr lang="en-US" dirty="0" smtClean="0"/>
              <a:t>European traders stayed on coast – relied on African tribes to provide slaves &amp; bring to trading forts</a:t>
            </a:r>
          </a:p>
          <a:p>
            <a:r>
              <a:rPr lang="en-US" dirty="0" smtClean="0"/>
              <a:t>Some African leaders tried to resist, but were unsuccessful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Slave Trade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057400"/>
            <a:ext cx="7745505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State = areas with independent governments</a:t>
            </a:r>
          </a:p>
          <a:p>
            <a:r>
              <a:rPr lang="en-US" dirty="0" smtClean="0"/>
              <a:t>Slave trade = population decrease = some stated disappear</a:t>
            </a:r>
          </a:p>
          <a:p>
            <a:r>
              <a:rPr lang="en-US" dirty="0" smtClean="0"/>
              <a:t>Slave trade = economic gains = new states created</a:t>
            </a:r>
          </a:p>
          <a:p>
            <a:r>
              <a:rPr lang="en-US" dirty="0" smtClean="0"/>
              <a:t>Asante Kingdom = powerful kingdom in west Africa</a:t>
            </a:r>
          </a:p>
          <a:p>
            <a:r>
              <a:rPr lang="en-US" dirty="0" err="1" smtClean="0"/>
              <a:t>Osei</a:t>
            </a:r>
            <a:r>
              <a:rPr lang="en-US" dirty="0" smtClean="0"/>
              <a:t> Tutu unifies neighboring tribes &amp; leads Asante Kingdom</a:t>
            </a:r>
          </a:p>
          <a:p>
            <a:pPr lvl="1"/>
            <a:r>
              <a:rPr lang="en-US" dirty="0" smtClean="0"/>
              <a:t>Kept power by claiming his power came from heaven</a:t>
            </a:r>
          </a:p>
          <a:p>
            <a:r>
              <a:rPr lang="en-US" dirty="0" smtClean="0"/>
              <a:t>Tutu has monopoly on gold &amp; slave trade</a:t>
            </a:r>
          </a:p>
          <a:p>
            <a:r>
              <a:rPr lang="en-US" dirty="0" smtClean="0"/>
              <a:t>Uses rival European countries for protection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African 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57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988" y="152400"/>
            <a:ext cx="6318411" cy="6553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own Arrow 4"/>
          <p:cNvSpPr/>
          <p:nvPr/>
        </p:nvSpPr>
        <p:spPr>
          <a:xfrm rot="13808544">
            <a:off x="1943141" y="2809869"/>
            <a:ext cx="390150" cy="19623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3280" y="4246406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Asante Kingdom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67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Dutch establish the 1</a:t>
            </a:r>
            <a:r>
              <a:rPr lang="en-US" baseline="30000" dirty="0" smtClean="0"/>
              <a:t>st</a:t>
            </a:r>
            <a:r>
              <a:rPr lang="en-US" dirty="0" smtClean="0"/>
              <a:t> permanent settlement in Cape Town, South Africa</a:t>
            </a:r>
          </a:p>
          <a:p>
            <a:r>
              <a:rPr lang="en-US" dirty="0" smtClean="0"/>
              <a:t>The Boers (Dutch farmers) didn’t respect locals</a:t>
            </a:r>
          </a:p>
          <a:p>
            <a:pPr lvl="1"/>
            <a:r>
              <a:rPr lang="en-US" dirty="0" smtClean="0"/>
              <a:t>Boers = Calvinist = believed they were chosen</a:t>
            </a:r>
          </a:p>
          <a:p>
            <a:r>
              <a:rPr lang="en-US" dirty="0" smtClean="0"/>
              <a:t>The French settle in Senegal</a:t>
            </a:r>
          </a:p>
          <a:p>
            <a:r>
              <a:rPr lang="en-US" dirty="0" smtClean="0"/>
              <a:t>The British search for source of the Nile River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European Expansion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2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609600"/>
            <a:ext cx="5105400" cy="566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8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47</TotalTime>
  <Words>214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Hardcover</vt:lpstr>
      <vt:lpstr>2.2</vt:lpstr>
      <vt:lpstr>Portugal’s Foothold</vt:lpstr>
      <vt:lpstr>PowerPoint Presentation</vt:lpstr>
      <vt:lpstr>PowerPoint Presentation</vt:lpstr>
      <vt:lpstr>The Slave Trade</vt:lpstr>
      <vt:lpstr>New African States</vt:lpstr>
      <vt:lpstr>PowerPoint Presentation</vt:lpstr>
      <vt:lpstr>European Expansion</vt:lpstr>
      <vt:lpstr>PowerPoint Presentation</vt:lpstr>
      <vt:lpstr>PowerPoint Presentation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</dc:title>
  <dc:creator>Saint Viator</dc:creator>
  <cp:lastModifiedBy>Saint Viator</cp:lastModifiedBy>
  <cp:revision>8</cp:revision>
  <dcterms:created xsi:type="dcterms:W3CDTF">2012-10-23T20:04:24Z</dcterms:created>
  <dcterms:modified xsi:type="dcterms:W3CDTF">2012-10-23T20:51:50Z</dcterms:modified>
</cp:coreProperties>
</file>