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F05D4D-053C-4411-8A8A-A2E890C36481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4725E15-569E-4C49-8271-3C1F364D09A8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5D4D-053C-4411-8A8A-A2E890C36481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5E15-569E-4C49-8271-3C1F364D09A8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5D4D-053C-4411-8A8A-A2E890C36481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5E15-569E-4C49-8271-3C1F364D09A8}" type="slidenum">
              <a:rPr lang="en-US" smtClean="0"/>
              <a:t>‹#›</a:t>
            </a:fld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5D4D-053C-4411-8A8A-A2E890C36481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5E15-569E-4C49-8271-3C1F364D09A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5D4D-053C-4411-8A8A-A2E890C36481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5E15-569E-4C49-8271-3C1F364D09A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5D4D-053C-4411-8A8A-A2E890C36481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5E15-569E-4C49-8271-3C1F364D09A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5D4D-053C-4411-8A8A-A2E890C36481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5E15-569E-4C49-8271-3C1F364D09A8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5D4D-053C-4411-8A8A-A2E890C36481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5E15-569E-4C49-8271-3C1F364D09A8}" type="slidenum">
              <a:rPr lang="en-US" smtClean="0"/>
              <a:t>‹#›</a:t>
            </a:fld>
            <a:endParaRPr lang="en-US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5D4D-053C-4411-8A8A-A2E890C36481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5E15-569E-4C49-8271-3C1F364D0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5D4D-053C-4411-8A8A-A2E890C36481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5E15-569E-4C49-8271-3C1F364D0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05D4D-053C-4411-8A8A-A2E890C36481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725E15-569E-4C49-8271-3C1F364D09A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87F05D4D-053C-4411-8A8A-A2E890C36481}" type="datetimeFigureOut">
              <a:rPr lang="en-US" smtClean="0"/>
              <a:t>10/29/2012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4725E15-569E-4C49-8271-3C1F364D09A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2.3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European influences in South &amp; Southeast Asia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976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Portugal gains early control because of Treaty of </a:t>
            </a:r>
            <a:r>
              <a:rPr lang="en-US" dirty="0" err="1" smtClean="0"/>
              <a:t>Tordesillas</a:t>
            </a:r>
            <a:endParaRPr lang="en-US" dirty="0" smtClean="0"/>
          </a:p>
          <a:p>
            <a:r>
              <a:rPr lang="en-US" dirty="0" smtClean="0"/>
              <a:t>Fight the Mughal Empire in India</a:t>
            </a:r>
          </a:p>
          <a:p>
            <a:r>
              <a:rPr lang="en-US" dirty="0" smtClean="0"/>
              <a:t>Portugal establishes outposts to control trade</a:t>
            </a:r>
          </a:p>
          <a:p>
            <a:r>
              <a:rPr lang="en-US" dirty="0" smtClean="0"/>
              <a:t>Portugal not very effective</a:t>
            </a:r>
          </a:p>
          <a:p>
            <a:pPr lvl="1"/>
            <a:r>
              <a:rPr lang="en-US" dirty="0" smtClean="0"/>
              <a:t>Too much resistance from Asians</a:t>
            </a:r>
          </a:p>
          <a:p>
            <a:pPr lvl="1"/>
            <a:r>
              <a:rPr lang="en-US" dirty="0" smtClean="0"/>
              <a:t>Not successful in converting Muslims and Hindus to Christianity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Portugal’s early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915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Dutch expand their influence</a:t>
            </a:r>
          </a:p>
          <a:p>
            <a:pPr lvl="1"/>
            <a:r>
              <a:rPr lang="en-US" dirty="0" smtClean="0"/>
              <a:t>Settlement at Cape Town = strategic</a:t>
            </a:r>
          </a:p>
          <a:p>
            <a:r>
              <a:rPr lang="en-US" dirty="0" smtClean="0"/>
              <a:t>Dutch East India Company</a:t>
            </a:r>
          </a:p>
          <a:p>
            <a:pPr lvl="1"/>
            <a:r>
              <a:rPr lang="en-US" dirty="0" smtClean="0"/>
              <a:t>Sovereign powers</a:t>
            </a:r>
          </a:p>
          <a:p>
            <a:pPr lvl="1"/>
            <a:r>
              <a:rPr lang="en-US" dirty="0" smtClean="0"/>
              <a:t>Has own military, currency, ability to make war, can negotiate treaties</a:t>
            </a:r>
          </a:p>
          <a:p>
            <a:r>
              <a:rPr lang="en-US" dirty="0" smtClean="0"/>
              <a:t>Dutch advantage over Portugal = establish close ties with local rulers</a:t>
            </a:r>
          </a:p>
          <a:p>
            <a:r>
              <a:rPr lang="en-US" dirty="0" smtClean="0"/>
              <a:t>Control Indonesia from 1603-1949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Dutch gain power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874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Spain controls Philippines in 1521</a:t>
            </a:r>
          </a:p>
          <a:p>
            <a:pPr lvl="1"/>
            <a:r>
              <a:rPr lang="en-US" dirty="0" smtClean="0"/>
              <a:t>Names after King Philip II</a:t>
            </a:r>
          </a:p>
          <a:p>
            <a:r>
              <a:rPr lang="en-US" dirty="0" smtClean="0"/>
              <a:t>Very successful in converting Filipinos to Catholicism</a:t>
            </a:r>
          </a:p>
          <a:p>
            <a:r>
              <a:rPr lang="en-US" dirty="0" smtClean="0"/>
              <a:t>Important connection from Spanish colonies in America to Asia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Spanish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0049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Mughal Empire = larger, richer, &amp; more powerful than any European empire</a:t>
            </a:r>
          </a:p>
          <a:p>
            <a:r>
              <a:rPr lang="en-US" dirty="0" smtClean="0"/>
              <a:t>Its goods were highly sought after by Europeans</a:t>
            </a:r>
          </a:p>
          <a:p>
            <a:r>
              <a:rPr lang="en-US" dirty="0" smtClean="0"/>
              <a:t>Allow European countries to build forts &amp; warehouses</a:t>
            </a:r>
          </a:p>
          <a:p>
            <a:r>
              <a:rPr lang="en-US" dirty="0" smtClean="0"/>
              <a:t>Downfall of the empire leads to fighting between countries</a:t>
            </a:r>
          </a:p>
          <a:p>
            <a:r>
              <a:rPr lang="en-US" dirty="0" smtClean="0"/>
              <a:t>England emerges and controls India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Mughal Empire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80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57200"/>
            <a:ext cx="6705600" cy="5986273"/>
          </a:xfrm>
        </p:spPr>
      </p:pic>
    </p:spTree>
    <p:extLst>
      <p:ext uri="{BB962C8B-B14F-4D97-AF65-F5344CB8AC3E}">
        <p14:creationId xmlns:p14="http://schemas.microsoft.com/office/powerpoint/2010/main" val="780235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81000"/>
            <a:ext cx="8596393" cy="6019800"/>
          </a:xfrm>
        </p:spPr>
      </p:pic>
      <p:sp>
        <p:nvSpPr>
          <p:cNvPr id="7" name="TextBox 6"/>
          <p:cNvSpPr txBox="1"/>
          <p:nvPr/>
        </p:nvSpPr>
        <p:spPr>
          <a:xfrm>
            <a:off x="2895600" y="609600"/>
            <a:ext cx="373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smtClean="0">
                <a:solidFill>
                  <a:srgbClr val="FFFF00"/>
                </a:solidFill>
              </a:rPr>
              <a:t>Muslim Empires</a:t>
            </a:r>
            <a:endParaRPr lang="en-US" sz="3200" b="1" u="sng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09834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17</TotalTime>
  <Words>174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Hardcover</vt:lpstr>
      <vt:lpstr>2.3</vt:lpstr>
      <vt:lpstr>Portugal’s early control</vt:lpstr>
      <vt:lpstr>Dutch gain power</vt:lpstr>
      <vt:lpstr>Spanish control</vt:lpstr>
      <vt:lpstr>Mughal Empire</vt:lpstr>
      <vt:lpstr>PowerPoint Presentation</vt:lpstr>
      <vt:lpstr>PowerPoint Presentation</vt:lpstr>
    </vt:vector>
  </TitlesOfParts>
  <Company>Saint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2.3</dc:title>
  <dc:creator>Saint Viator</dc:creator>
  <cp:lastModifiedBy>Saint Viator</cp:lastModifiedBy>
  <cp:revision>6</cp:revision>
  <dcterms:created xsi:type="dcterms:W3CDTF">2012-10-29T15:08:10Z</dcterms:created>
  <dcterms:modified xsi:type="dcterms:W3CDTF">2012-10-29T15:28:53Z</dcterms:modified>
</cp:coreProperties>
</file>