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5F838EB-0179-4EBF-9BEF-6D9E0CFD39ED}" type="datetimeFigureOut">
              <a:rPr lang="en-US" smtClean="0"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6F078BC-3A3A-4E9C-8825-3E4CB8BADD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2.4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Encounters in East Asia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20222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Zheng</a:t>
            </a:r>
            <a:r>
              <a:rPr lang="en-US" dirty="0"/>
              <a:t> He = China’s greatest explorer</a:t>
            </a:r>
          </a:p>
          <a:p>
            <a:r>
              <a:rPr lang="en-US" dirty="0"/>
              <a:t>Leads 7 voyages of Chinese exploration and discovery</a:t>
            </a:r>
          </a:p>
          <a:p>
            <a:r>
              <a:rPr lang="en-US" dirty="0"/>
              <a:t>Purpose of travels = impress the world with China’s power</a:t>
            </a:r>
          </a:p>
          <a:p>
            <a:r>
              <a:rPr lang="en-US" sz="2800" dirty="0"/>
              <a:t>Distributed treasures to show Chinese superiority</a:t>
            </a:r>
          </a:p>
          <a:p>
            <a:r>
              <a:rPr lang="en-US" sz="2800" dirty="0"/>
              <a:t>China received much tribute in return</a:t>
            </a:r>
          </a:p>
          <a:p>
            <a:r>
              <a:rPr lang="en-US" sz="2800" dirty="0"/>
              <a:t>Chinese officials claim trips are worthless</a:t>
            </a:r>
          </a:p>
          <a:p>
            <a:pPr lvl="1"/>
            <a:r>
              <a:rPr lang="en-US" sz="2400" dirty="0"/>
              <a:t>Why spend money telling the world what they already know?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Zheng</a:t>
            </a:r>
            <a:r>
              <a:rPr lang="en-US" dirty="0" smtClean="0"/>
              <a:t> 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31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Hongwu</a:t>
            </a:r>
            <a:r>
              <a:rPr lang="en-US" dirty="0"/>
              <a:t> becomes first Ming emperor – drives Mongols out of China</a:t>
            </a:r>
          </a:p>
          <a:p>
            <a:r>
              <a:rPr lang="en-US" dirty="0"/>
              <a:t>Begins agricultural reforms – increases food production</a:t>
            </a:r>
          </a:p>
          <a:p>
            <a:r>
              <a:rPr lang="en-US" dirty="0" err="1" smtClean="0"/>
              <a:t>Yonglo</a:t>
            </a:r>
            <a:r>
              <a:rPr lang="en-US" dirty="0" smtClean="0"/>
              <a:t> (</a:t>
            </a:r>
            <a:r>
              <a:rPr lang="en-US" dirty="0" err="1" smtClean="0"/>
              <a:t>Hogwu’s</a:t>
            </a:r>
            <a:r>
              <a:rPr lang="en-US" dirty="0" smtClean="0"/>
              <a:t> son) wants </a:t>
            </a:r>
            <a:r>
              <a:rPr lang="en-US" dirty="0"/>
              <a:t>to expand China’s tribute system</a:t>
            </a:r>
          </a:p>
          <a:p>
            <a:r>
              <a:rPr lang="en-US" dirty="0"/>
              <a:t>Tribute = payment from a weak country to a strong country to acknowledge its submission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Ming Dynasty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06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15245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Qing Dynasty takes over after the Ming</a:t>
            </a:r>
          </a:p>
          <a:p>
            <a:r>
              <a:rPr lang="en-US" dirty="0"/>
              <a:t>Qing leaders not Chinese; they’re from Manchuria</a:t>
            </a:r>
          </a:p>
          <a:p>
            <a:r>
              <a:rPr lang="en-US" dirty="0"/>
              <a:t>Many citizens disliked the leaders because of this</a:t>
            </a:r>
          </a:p>
          <a:p>
            <a:r>
              <a:rPr lang="en-US" dirty="0"/>
              <a:t>Qing leaders earn citizens’ respect</a:t>
            </a:r>
          </a:p>
          <a:p>
            <a:r>
              <a:rPr lang="en-US" dirty="0"/>
              <a:t>Isolation continues</a:t>
            </a:r>
          </a:p>
          <a:p>
            <a:r>
              <a:rPr lang="en-US" dirty="0"/>
              <a:t>China very arrogant</a:t>
            </a:r>
          </a:p>
          <a:p>
            <a:r>
              <a:rPr lang="en-US" dirty="0"/>
              <a:t>Expect rest of world to “kowtow” to them</a:t>
            </a:r>
          </a:p>
          <a:p>
            <a:pPr lvl="1"/>
            <a:r>
              <a:rPr lang="en-US" dirty="0"/>
              <a:t>Ritual to show submission</a:t>
            </a:r>
          </a:p>
          <a:p>
            <a:r>
              <a:rPr lang="en-US" dirty="0"/>
              <a:t>Most countries too proud to kowtow to China</a:t>
            </a:r>
          </a:p>
          <a:p>
            <a:r>
              <a:rPr lang="en-US" dirty="0"/>
              <a:t>Only Dutch participate in ritual – gain many economic benefits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Qing Dynasty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83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Civil war in Japan removes a central power and distributes it to shoguns or military leaders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Daimyo rule under the guide of the shogun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Daimyo = local warlords offer protection for loyalty of citizens</a:t>
            </a:r>
          </a:p>
          <a:p>
            <a:pPr>
              <a:lnSpc>
                <a:spcPct val="90000"/>
              </a:lnSpc>
              <a:defRPr/>
            </a:pPr>
            <a:r>
              <a:rPr lang="en-US" dirty="0" err="1"/>
              <a:t>Oda</a:t>
            </a:r>
            <a:r>
              <a:rPr lang="en-US" dirty="0"/>
              <a:t> Nobunaga a strong daimyo who tries to unify Japan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Commits seppuku when betrayed by one of his </a:t>
            </a:r>
            <a:r>
              <a:rPr lang="en-US" dirty="0" smtClean="0"/>
              <a:t>generals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32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Tokugawa </a:t>
            </a:r>
            <a:r>
              <a:rPr lang="en-US" dirty="0" err="1"/>
              <a:t>Ieyasu</a:t>
            </a:r>
            <a:r>
              <a:rPr lang="en-US" dirty="0"/>
              <a:t> a strong </a:t>
            </a:r>
            <a:r>
              <a:rPr lang="en-US" dirty="0" smtClean="0"/>
              <a:t>daimyo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To keep power Tokugawa requires local leaders &amp; families to spend each other year in the capital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When returning home, families required to remain in Edo</a:t>
            </a:r>
          </a:p>
          <a:p>
            <a:pPr lvl="1">
              <a:lnSpc>
                <a:spcPct val="90000"/>
              </a:lnSpc>
              <a:defRPr/>
            </a:pPr>
            <a:r>
              <a:rPr lang="en-US" b="1" dirty="0">
                <a:solidFill>
                  <a:schemeClr val="hlink"/>
                </a:solidFill>
              </a:rPr>
              <a:t>What is the impact of this?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/>
              <a:t>Tokugawa uses families as hostages to control leaders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 </a:t>
            </a:r>
            <a:r>
              <a:rPr lang="en-US" dirty="0" err="1"/>
              <a:t>Ieyasu</a:t>
            </a:r>
            <a:r>
              <a:rPr lang="en-US" dirty="0"/>
              <a:t> a strong </a:t>
            </a:r>
            <a:r>
              <a:rPr lang="en-US" dirty="0" smtClean="0"/>
              <a:t>daimyo &amp; unifies Japan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629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Japan initially welcomes foreigners</a:t>
            </a:r>
          </a:p>
          <a:p>
            <a:pPr>
              <a:defRPr/>
            </a:pPr>
            <a:r>
              <a:rPr lang="en-US" dirty="0"/>
              <a:t>Portugal becomes major trade partner</a:t>
            </a:r>
          </a:p>
          <a:p>
            <a:pPr>
              <a:defRPr/>
            </a:pPr>
            <a:r>
              <a:rPr lang="en-US" dirty="0"/>
              <a:t>European weapons become popular with daimyo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Christian missionaries come to Japan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Initially welcomed by Japanese because associated with weapons (both are foreign)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Many Japanese convert to Christianity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71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 smtClean="0"/>
              <a:t>Conversion to Christianity upsets </a:t>
            </a:r>
            <a:r>
              <a:rPr lang="en-US" dirty="0"/>
              <a:t>Tokugawa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Bans Christianity in </a:t>
            </a:r>
            <a:r>
              <a:rPr lang="en-US" dirty="0" smtClean="0"/>
              <a:t>Japan</a:t>
            </a:r>
          </a:p>
          <a:p>
            <a:pPr>
              <a:defRPr/>
            </a:pPr>
            <a:r>
              <a:rPr lang="en-US" dirty="0" smtClean="0"/>
              <a:t>European </a:t>
            </a:r>
            <a:r>
              <a:rPr lang="en-US" dirty="0"/>
              <a:t>values clashed with Japanese values</a:t>
            </a:r>
          </a:p>
          <a:p>
            <a:pPr>
              <a:defRPr/>
            </a:pPr>
            <a:r>
              <a:rPr lang="en-US" dirty="0"/>
              <a:t>Japan closes its borders to foreign traders</a:t>
            </a:r>
          </a:p>
          <a:p>
            <a:pPr lvl="1">
              <a:defRPr/>
            </a:pPr>
            <a:r>
              <a:rPr lang="en-US" dirty="0"/>
              <a:t>Only one port open to foreign trade</a:t>
            </a:r>
          </a:p>
          <a:p>
            <a:pPr lvl="1">
              <a:defRPr/>
            </a:pPr>
            <a:r>
              <a:rPr lang="en-US" dirty="0"/>
              <a:t>Only Dutch and Chinese allowed to trade with Japan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86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9</TotalTime>
  <Words>362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Hardcover</vt:lpstr>
      <vt:lpstr>2.4</vt:lpstr>
      <vt:lpstr>Zheng He</vt:lpstr>
      <vt:lpstr>Ming Dynasty</vt:lpstr>
      <vt:lpstr>Qing Dynasty</vt:lpstr>
      <vt:lpstr>Japan</vt:lpstr>
      <vt:lpstr>Japan</vt:lpstr>
      <vt:lpstr>Japan</vt:lpstr>
      <vt:lpstr>Japan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4.4</dc:title>
  <dc:creator>Saint Viator</dc:creator>
  <cp:lastModifiedBy>Saint Viator</cp:lastModifiedBy>
  <cp:revision>5</cp:revision>
  <dcterms:created xsi:type="dcterms:W3CDTF">2012-11-05T18:30:58Z</dcterms:created>
  <dcterms:modified xsi:type="dcterms:W3CDTF">2012-11-05T18:40:42Z</dcterms:modified>
</cp:coreProperties>
</file>