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ABE3B35-54BA-4C0C-ADE3-C046564A0414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6A43E6F3-C114-4E2B-AA11-F08E167FF5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Spanish &amp; Portuguese Colonies in the Americas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30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Ruling the Spanish Empire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Council of Indies created to pass laws in colonies</a:t>
            </a:r>
          </a:p>
          <a:p>
            <a:r>
              <a:rPr lang="en-US" dirty="0" smtClean="0"/>
              <a:t>Spain’s king appoints viceroys to rule provinces</a:t>
            </a:r>
          </a:p>
          <a:p>
            <a:r>
              <a:rPr lang="en-US" dirty="0" smtClean="0"/>
              <a:t>Winning the souls of natives just as important as gaining land (conversion to Christianity)</a:t>
            </a:r>
          </a:p>
          <a:p>
            <a:r>
              <a:rPr lang="en-US" dirty="0" smtClean="0"/>
              <a:t>Spanish clothing, language, jobs forced on Native Indians</a:t>
            </a:r>
          </a:p>
          <a:p>
            <a:r>
              <a:rPr lang="en-US" dirty="0" smtClean="0"/>
              <a:t>Colonies could only buy and sell to Spain</a:t>
            </a:r>
          </a:p>
          <a:p>
            <a:r>
              <a:rPr lang="en-US" dirty="0" smtClean="0"/>
              <a:t>Church </a:t>
            </a:r>
            <a:r>
              <a:rPr lang="en-US" dirty="0" err="1" smtClean="0"/>
              <a:t>emhpasizes</a:t>
            </a:r>
            <a:r>
              <a:rPr lang="en-US" dirty="0" smtClean="0"/>
              <a:t> education &amp; builds universities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41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6200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Social Classes in the colonies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 smtClean="0">
                <a:solidFill>
                  <a:srgbClr val="C00000"/>
                </a:solidFill>
              </a:rPr>
              <a:t>Peninsulares</a:t>
            </a:r>
            <a:r>
              <a:rPr lang="en-US" dirty="0" smtClean="0"/>
              <a:t> = born in Spain &amp; moved to Americas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Creoles</a:t>
            </a:r>
            <a:r>
              <a:rPr lang="en-US" dirty="0" smtClean="0"/>
              <a:t> = born in the Americas; both parents were Spanish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Mestizo</a:t>
            </a:r>
            <a:r>
              <a:rPr lang="en-US" dirty="0" smtClean="0"/>
              <a:t> = born in the Americas; Spanish father &amp; native mother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Mulattoes</a:t>
            </a:r>
            <a:r>
              <a:rPr lang="en-US" dirty="0" smtClean="0"/>
              <a:t> = born in Americas; Spanish father &amp; African mother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African slaves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Native Indians </a:t>
            </a:r>
            <a:endParaRPr lang="en-US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16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Brazil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543800" cy="3048000"/>
          </a:xfrm>
        </p:spPr>
        <p:txBody>
          <a:bodyPr/>
          <a:lstStyle/>
          <a:p>
            <a:r>
              <a:rPr lang="en-US" dirty="0" smtClean="0"/>
              <a:t>Portugal grants land to nobles willing to develop it</a:t>
            </a:r>
          </a:p>
          <a:p>
            <a:r>
              <a:rPr lang="en-US" dirty="0" smtClean="0"/>
              <a:t>No gold or silver</a:t>
            </a:r>
          </a:p>
          <a:p>
            <a:r>
              <a:rPr lang="en-US" dirty="0" smtClean="0"/>
              <a:t>Biggest money maker = </a:t>
            </a:r>
            <a:r>
              <a:rPr lang="en-US" dirty="0" err="1" smtClean="0"/>
              <a:t>brazilwood</a:t>
            </a:r>
            <a:r>
              <a:rPr lang="en-US" dirty="0" smtClean="0"/>
              <a:t> (used to make red dye)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2590800"/>
            <a:ext cx="5300133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21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Challenging Portugal and Spain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European countries = jealous of Span &amp; Portugal’s power</a:t>
            </a:r>
          </a:p>
          <a:p>
            <a:r>
              <a:rPr lang="en-US" dirty="0" smtClean="0"/>
              <a:t>Other European countries illegally trade with Spanish and Portuguese colonies</a:t>
            </a:r>
          </a:p>
          <a:p>
            <a:r>
              <a:rPr lang="en-US" dirty="0" smtClean="0"/>
              <a:t>Pirates attack Spanish treasure ships</a:t>
            </a:r>
          </a:p>
          <a:p>
            <a:r>
              <a:rPr lang="en-US" dirty="0" smtClean="0"/>
              <a:t>privateers = pirates with authority to operate by European governments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68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25</TotalTime>
  <Words>186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NewsPrint</vt:lpstr>
      <vt:lpstr>Chapter 3.2</vt:lpstr>
      <vt:lpstr>Ruling the Spanish Empire</vt:lpstr>
      <vt:lpstr>Social Classes in the colonies</vt:lpstr>
      <vt:lpstr>Brazil</vt:lpstr>
      <vt:lpstr>Challenging Portugal and Spain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3.2</dc:title>
  <dc:creator>Saint Viator</dc:creator>
  <cp:lastModifiedBy>Saint Viator</cp:lastModifiedBy>
  <cp:revision>4</cp:revision>
  <dcterms:created xsi:type="dcterms:W3CDTF">2012-11-20T18:20:58Z</dcterms:created>
  <dcterms:modified xsi:type="dcterms:W3CDTF">2012-11-20T18:46:57Z</dcterms:modified>
</cp:coreProperties>
</file>