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58" r:id="rId6"/>
    <p:sldId id="261" r:id="rId7"/>
    <p:sldId id="259" r:id="rId8"/>
    <p:sldId id="262" r:id="rId9"/>
    <p:sldId id="260" r:id="rId10"/>
    <p:sldId id="263" r:id="rId11"/>
    <p:sldId id="264" r:id="rId12"/>
    <p:sldId id="265" r:id="rId13"/>
    <p:sldId id="268" r:id="rId14"/>
    <p:sldId id="266" r:id="rId15"/>
    <p:sldId id="269" r:id="rId16"/>
    <p:sldId id="267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4D4DC6B-C81C-44C8-9070-ED68CAFA9F72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6D0A8DF-8E2C-4600-9CE6-0A48ACBBD0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Men In Black spoof</a:t>
            </a:r>
          </a:p>
          <a:p>
            <a:pPr lvl="1"/>
            <a:r>
              <a:rPr lang="en-US" dirty="0" smtClean="0"/>
              <a:t>“Red” = bad budget</a:t>
            </a:r>
          </a:p>
          <a:p>
            <a:pPr lvl="1"/>
            <a:r>
              <a:rPr lang="en-US" dirty="0" smtClean="0"/>
              <a:t>Obama &amp; Congress don’t want voters remembering bad budget </a:t>
            </a:r>
          </a:p>
          <a:p>
            <a:r>
              <a:rPr lang="en-US" dirty="0" smtClean="0"/>
              <a:t>What is the message</a:t>
            </a:r>
          </a:p>
          <a:p>
            <a:pPr lvl="1"/>
            <a:r>
              <a:rPr lang="en-US" dirty="0" smtClean="0"/>
              <a:t>Voters not forgetting bad budget issues</a:t>
            </a:r>
          </a:p>
          <a:p>
            <a:pPr lvl="1"/>
            <a:r>
              <a:rPr lang="en-US" dirty="0" smtClean="0"/>
              <a:t>Pro Republican cartoon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556755" cy="3733800"/>
          </a:xfrm>
        </p:spPr>
      </p:pic>
    </p:spTree>
    <p:extLst>
      <p:ext uri="{BB962C8B-B14F-4D97-AF65-F5344CB8AC3E}">
        <p14:creationId xmlns:p14="http://schemas.microsoft.com/office/powerpoint/2010/main" val="20755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444673" cy="52578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" y="1828800"/>
            <a:ext cx="4267200" cy="4407408"/>
          </a:xfrm>
        </p:spPr>
        <p:txBody>
          <a:bodyPr/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A impoverished minority man (public) is feeding an </a:t>
            </a:r>
            <a:r>
              <a:rPr lang="en-US" smtClean="0"/>
              <a:t>obese </a:t>
            </a:r>
            <a:r>
              <a:rPr lang="en-US" smtClean="0"/>
              <a:t>white man </a:t>
            </a:r>
            <a:r>
              <a:rPr lang="en-US" dirty="0" smtClean="0"/>
              <a:t>(government)</a:t>
            </a:r>
          </a:p>
          <a:p>
            <a:r>
              <a:rPr lang="en-US" dirty="0" smtClean="0"/>
              <a:t>What is the message</a:t>
            </a:r>
          </a:p>
          <a:p>
            <a:pPr lvl="1"/>
            <a:r>
              <a:rPr lang="en-US" dirty="0" smtClean="0"/>
              <a:t>Rich, white politicians are making money off of poor minorities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273045" cy="3581400"/>
          </a:xfrm>
        </p:spPr>
      </p:pic>
    </p:spTree>
    <p:extLst>
      <p:ext uri="{BB962C8B-B14F-4D97-AF65-F5344CB8AC3E}">
        <p14:creationId xmlns:p14="http://schemas.microsoft.com/office/powerpoint/2010/main" val="28234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55904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291018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“It must be done”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8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A dove (peace) is shaped like a plane &amp; is dropping bombs</a:t>
            </a:r>
          </a:p>
          <a:p>
            <a:r>
              <a:rPr lang="en-US" dirty="0" smtClean="0"/>
              <a:t>What is the message</a:t>
            </a:r>
          </a:p>
          <a:p>
            <a:pPr lvl="1"/>
            <a:r>
              <a:rPr lang="en-US" dirty="0" smtClean="0"/>
              <a:t>Sometimes war is necessary to achieve peace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389120" cy="2743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449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“It must be done”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46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766346" cy="556588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455486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76200" y="1719072"/>
            <a:ext cx="4419600" cy="4407408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US, Europe, UN closely inspecting Iran’s small nuclear missile but miss Israel’s many big missiles</a:t>
            </a:r>
          </a:p>
          <a:p>
            <a:r>
              <a:rPr lang="en-US" dirty="0" smtClean="0"/>
              <a:t>What is the message</a:t>
            </a:r>
          </a:p>
          <a:p>
            <a:pPr lvl="1"/>
            <a:r>
              <a:rPr lang="en-US" dirty="0" smtClean="0"/>
              <a:t>We are ignoring our ally’s many large weapons &amp; looking @ enemy’s puny weapon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086"/>
            <a:ext cx="6629400" cy="64898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72946"/>
            <a:ext cx="4419600" cy="467545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038600" cy="44074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School kids in trouble for using bad language</a:t>
            </a:r>
          </a:p>
          <a:p>
            <a:r>
              <a:rPr lang="en-US" dirty="0" smtClean="0"/>
              <a:t>What is the message</a:t>
            </a:r>
          </a:p>
          <a:p>
            <a:pPr lvl="1"/>
            <a:r>
              <a:rPr lang="en-US" dirty="0" smtClean="0"/>
              <a:t>The word Christmas = bad in a public school</a:t>
            </a:r>
          </a:p>
          <a:p>
            <a:pPr lvl="1"/>
            <a:r>
              <a:rPr lang="en-US" dirty="0" smtClean="0"/>
              <a:t>Christmas = time of joy &amp; sharing</a:t>
            </a:r>
          </a:p>
          <a:p>
            <a:pPr lvl="1"/>
            <a:r>
              <a:rPr lang="en-US" dirty="0" smtClean="0"/>
              <a:t>Going too far in keeping religion out of public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Political cartoons send a message</a:t>
            </a:r>
          </a:p>
          <a:p>
            <a:pPr lvl="1"/>
            <a:r>
              <a:rPr lang="en-US" sz="2800" dirty="0" smtClean="0"/>
              <a:t>Describe a situation</a:t>
            </a:r>
          </a:p>
          <a:p>
            <a:pPr lvl="1"/>
            <a:r>
              <a:rPr lang="en-US" sz="2800" dirty="0" smtClean="0"/>
              <a:t>Create discussion on a topic</a:t>
            </a:r>
          </a:p>
          <a:p>
            <a:pPr lvl="1"/>
            <a:r>
              <a:rPr lang="en-US" sz="2800" dirty="0" smtClean="0"/>
              <a:t>Create support for a topic</a:t>
            </a:r>
          </a:p>
          <a:p>
            <a:pPr lvl="1"/>
            <a:r>
              <a:rPr lang="en-US" sz="2800" dirty="0" smtClean="0"/>
              <a:t>Show disagreement on a topic</a:t>
            </a:r>
          </a:p>
          <a:p>
            <a:r>
              <a:rPr lang="en-US" sz="2800" dirty="0" smtClean="0"/>
              <a:t>Use of art to connect with the public</a:t>
            </a:r>
          </a:p>
          <a:p>
            <a:r>
              <a:rPr lang="en-US" sz="2800" dirty="0" smtClean="0"/>
              <a:t>Provides a mental picture of a situation</a:t>
            </a:r>
          </a:p>
          <a:p>
            <a:r>
              <a:rPr lang="en-US" sz="2800" dirty="0" smtClean="0"/>
              <a:t>Political cartoon are METAPHORS!!!!!!</a:t>
            </a:r>
          </a:p>
          <a:p>
            <a:r>
              <a:rPr lang="en-US" sz="2800" dirty="0" smtClean="0"/>
              <a:t>To be funny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Political Cartoons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7" y="990600"/>
            <a:ext cx="7870393" cy="54613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93" y="2133600"/>
            <a:ext cx="4941563" cy="3429000"/>
          </a:xfrm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A mom and son Christmas shopping &amp; a man reading a newspaper on America’s health</a:t>
            </a:r>
          </a:p>
          <a:p>
            <a:pPr lvl="1"/>
            <a:r>
              <a:rPr lang="en-US" dirty="0" smtClean="0"/>
              <a:t>Son thinks the fat men are </a:t>
            </a:r>
            <a:r>
              <a:rPr lang="en-US" dirty="0" err="1" smtClean="0"/>
              <a:t>Santas</a:t>
            </a:r>
            <a:endParaRPr lang="en-US" dirty="0" smtClean="0"/>
          </a:p>
          <a:p>
            <a:r>
              <a:rPr lang="en-US" dirty="0" smtClean="0"/>
              <a:t>What is the message?</a:t>
            </a:r>
          </a:p>
          <a:p>
            <a:pPr lvl="1"/>
            <a:r>
              <a:rPr lang="en-US" dirty="0" smtClean="0"/>
              <a:t>Americans are fat &amp; unhealthy</a:t>
            </a:r>
          </a:p>
        </p:txBody>
      </p:sp>
    </p:spTree>
    <p:extLst>
      <p:ext uri="{BB962C8B-B14F-4D97-AF65-F5344CB8AC3E}">
        <p14:creationId xmlns:p14="http://schemas.microsoft.com/office/powerpoint/2010/main" val="19443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76628" cy="5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191000" cy="44074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A homeless man &amp; college grad asking for $$</a:t>
            </a:r>
          </a:p>
          <a:p>
            <a:r>
              <a:rPr lang="en-US" dirty="0" smtClean="0"/>
              <a:t>What is the message?</a:t>
            </a:r>
          </a:p>
          <a:p>
            <a:pPr lvl="1"/>
            <a:r>
              <a:rPr lang="en-US" dirty="0" smtClean="0"/>
              <a:t>College degree = good job</a:t>
            </a:r>
          </a:p>
          <a:p>
            <a:pPr lvl="1"/>
            <a:r>
              <a:rPr lang="en-US" dirty="0" smtClean="0"/>
              <a:t>The college grad wasted money for ending up in same situation as homeless man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35784"/>
            <a:ext cx="4914900" cy="408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750820" y="3505200"/>
            <a:ext cx="152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774546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719072"/>
            <a:ext cx="4343400" cy="4407408"/>
          </a:xfrm>
        </p:spPr>
        <p:txBody>
          <a:bodyPr/>
          <a:lstStyle/>
          <a:p>
            <a:r>
              <a:rPr lang="en-US" dirty="0" smtClean="0"/>
              <a:t>Describe the situation</a:t>
            </a:r>
          </a:p>
          <a:p>
            <a:pPr lvl="1"/>
            <a:r>
              <a:rPr lang="en-US" dirty="0" smtClean="0"/>
              <a:t>Arab man beating up someone</a:t>
            </a:r>
          </a:p>
          <a:p>
            <a:r>
              <a:rPr lang="en-US" dirty="0" smtClean="0"/>
              <a:t>What is the message?</a:t>
            </a:r>
          </a:p>
          <a:p>
            <a:pPr lvl="1"/>
            <a:r>
              <a:rPr lang="en-US" dirty="0" smtClean="0"/>
              <a:t>People want to change Iran’s harsh way of life</a:t>
            </a:r>
          </a:p>
          <a:p>
            <a:pPr lvl="1"/>
            <a:r>
              <a:rPr lang="en-US" dirty="0" smtClean="0"/>
              <a:t>Social media is a force for change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502727" cy="3962400"/>
          </a:xfrm>
        </p:spPr>
      </p:pic>
    </p:spTree>
    <p:extLst>
      <p:ext uri="{BB962C8B-B14F-4D97-AF65-F5344CB8AC3E}">
        <p14:creationId xmlns:p14="http://schemas.microsoft.com/office/powerpoint/2010/main" val="13439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742032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102</TotalTime>
  <Words>340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Political Cartoons</vt:lpstr>
      <vt:lpstr>Purpose of Political Cartoons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Cartoons</dc:title>
  <dc:creator>Saint Viator</dc:creator>
  <cp:lastModifiedBy>Saint Viator</cp:lastModifiedBy>
  <cp:revision>16</cp:revision>
  <dcterms:created xsi:type="dcterms:W3CDTF">2012-12-13T15:24:46Z</dcterms:created>
  <dcterms:modified xsi:type="dcterms:W3CDTF">2012-12-13T18:16:02Z</dcterms:modified>
</cp:coreProperties>
</file>