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61" r:id="rId4"/>
    <p:sldId id="264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571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B994E1-F448-4467-B0D2-7BD3014A8E6E}" type="datetimeFigureOut">
              <a:rPr lang="en-US" smtClean="0"/>
              <a:t>11/29/2012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90BF48-0F0C-4C90-8E69-E8B7A341D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454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29057" indent="-280406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21626" indent="-2243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70276" indent="-2243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18927" indent="-2243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67577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16227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4878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3528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49B1FBC-E1ED-42FA-9AFA-346397C57C93}" type="slidenum">
              <a:rPr lang="en-US" smtClean="0"/>
              <a:pPr eaLnBrk="1" hangingPunct="1"/>
              <a:t>2</a:t>
            </a:fld>
            <a:endParaRPr lang="en-US" smtClean="0"/>
          </a:p>
        </p:txBody>
      </p:sp>
      <p:sp>
        <p:nvSpPr>
          <p:cNvPr id="78851" name="Rectangle 2"/>
          <p:cNvSpPr>
            <a:spLocks noChangeArrowheads="1"/>
          </p:cNvSpPr>
          <p:nvPr/>
        </p:nvSpPr>
        <p:spPr bwMode="auto">
          <a:xfrm>
            <a:off x="3885579" y="0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52" name="Rectangle 3"/>
          <p:cNvSpPr>
            <a:spLocks noChangeArrowheads="1"/>
          </p:cNvSpPr>
          <p:nvPr/>
        </p:nvSpPr>
        <p:spPr bwMode="auto">
          <a:xfrm>
            <a:off x="3885579" y="8686489"/>
            <a:ext cx="2972421" cy="4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49" tIns="0" rIns="19049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13</a:t>
            </a:r>
          </a:p>
        </p:txBody>
      </p:sp>
      <p:sp>
        <p:nvSpPr>
          <p:cNvPr id="78853" name="Rectangle 4"/>
          <p:cNvSpPr>
            <a:spLocks noChangeArrowheads="1"/>
          </p:cNvSpPr>
          <p:nvPr/>
        </p:nvSpPr>
        <p:spPr bwMode="auto">
          <a:xfrm>
            <a:off x="1" y="8686489"/>
            <a:ext cx="2972421" cy="4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54" name="Rectangle 5"/>
          <p:cNvSpPr>
            <a:spLocks noChangeArrowheads="1"/>
          </p:cNvSpPr>
          <p:nvPr/>
        </p:nvSpPr>
        <p:spPr bwMode="auto">
          <a:xfrm>
            <a:off x="1" y="0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55" name="Rectangle 6"/>
          <p:cNvSpPr>
            <a:spLocks noChangeArrowheads="1"/>
          </p:cNvSpPr>
          <p:nvPr/>
        </p:nvSpPr>
        <p:spPr bwMode="auto">
          <a:xfrm>
            <a:off x="3885579" y="0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56" name="Rectangle 7"/>
          <p:cNvSpPr>
            <a:spLocks noChangeArrowheads="1"/>
          </p:cNvSpPr>
          <p:nvPr/>
        </p:nvSpPr>
        <p:spPr bwMode="auto">
          <a:xfrm>
            <a:off x="3885579" y="8686489"/>
            <a:ext cx="2972421" cy="4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49" tIns="0" rIns="19049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13</a:t>
            </a:r>
          </a:p>
        </p:txBody>
      </p:sp>
      <p:sp>
        <p:nvSpPr>
          <p:cNvPr id="78857" name="Rectangle 8"/>
          <p:cNvSpPr>
            <a:spLocks noChangeArrowheads="1"/>
          </p:cNvSpPr>
          <p:nvPr/>
        </p:nvSpPr>
        <p:spPr bwMode="auto">
          <a:xfrm>
            <a:off x="1" y="8686489"/>
            <a:ext cx="2972421" cy="4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58" name="Rectangle 9"/>
          <p:cNvSpPr>
            <a:spLocks noChangeArrowheads="1"/>
          </p:cNvSpPr>
          <p:nvPr/>
        </p:nvSpPr>
        <p:spPr bwMode="auto">
          <a:xfrm>
            <a:off x="1" y="0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59" name="Rectangle 10"/>
          <p:cNvSpPr>
            <a:spLocks noChangeArrowheads="1"/>
          </p:cNvSpPr>
          <p:nvPr/>
        </p:nvSpPr>
        <p:spPr bwMode="auto">
          <a:xfrm>
            <a:off x="3885579" y="0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60" name="Rectangle 11"/>
          <p:cNvSpPr>
            <a:spLocks noChangeArrowheads="1"/>
          </p:cNvSpPr>
          <p:nvPr/>
        </p:nvSpPr>
        <p:spPr bwMode="auto">
          <a:xfrm>
            <a:off x="3885579" y="8686489"/>
            <a:ext cx="2972421" cy="4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49" tIns="0" rIns="19049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11</a:t>
            </a:r>
          </a:p>
        </p:txBody>
      </p:sp>
      <p:sp>
        <p:nvSpPr>
          <p:cNvPr id="78861" name="Rectangle 12"/>
          <p:cNvSpPr>
            <a:spLocks noChangeArrowheads="1"/>
          </p:cNvSpPr>
          <p:nvPr/>
        </p:nvSpPr>
        <p:spPr bwMode="auto">
          <a:xfrm>
            <a:off x="1" y="8686489"/>
            <a:ext cx="2972421" cy="4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62" name="Rectangle 13"/>
          <p:cNvSpPr>
            <a:spLocks noChangeArrowheads="1"/>
          </p:cNvSpPr>
          <p:nvPr/>
        </p:nvSpPr>
        <p:spPr bwMode="auto">
          <a:xfrm>
            <a:off x="1" y="0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63" name="Rectangle 14"/>
          <p:cNvSpPr>
            <a:spLocks noChangeArrowheads="1"/>
          </p:cNvSpPr>
          <p:nvPr/>
        </p:nvSpPr>
        <p:spPr bwMode="auto">
          <a:xfrm>
            <a:off x="3885579" y="0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64" name="Rectangle 15"/>
          <p:cNvSpPr>
            <a:spLocks noChangeArrowheads="1"/>
          </p:cNvSpPr>
          <p:nvPr/>
        </p:nvSpPr>
        <p:spPr bwMode="auto">
          <a:xfrm>
            <a:off x="3885579" y="8686489"/>
            <a:ext cx="2972421" cy="4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49" tIns="0" rIns="19049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16</a:t>
            </a:r>
          </a:p>
        </p:txBody>
      </p:sp>
      <p:sp>
        <p:nvSpPr>
          <p:cNvPr id="78865" name="Rectangle 16"/>
          <p:cNvSpPr>
            <a:spLocks noChangeArrowheads="1"/>
          </p:cNvSpPr>
          <p:nvPr/>
        </p:nvSpPr>
        <p:spPr bwMode="auto">
          <a:xfrm>
            <a:off x="1" y="8686489"/>
            <a:ext cx="2972421" cy="4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66" name="Rectangle 17"/>
          <p:cNvSpPr>
            <a:spLocks noChangeArrowheads="1"/>
          </p:cNvSpPr>
          <p:nvPr/>
        </p:nvSpPr>
        <p:spPr bwMode="auto">
          <a:xfrm>
            <a:off x="1" y="0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67" name="Rectangle 18"/>
          <p:cNvSpPr>
            <a:spLocks noChangeArrowheads="1"/>
          </p:cNvSpPr>
          <p:nvPr/>
        </p:nvSpPr>
        <p:spPr bwMode="auto">
          <a:xfrm>
            <a:off x="3885579" y="0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68" name="Rectangle 19"/>
          <p:cNvSpPr>
            <a:spLocks noChangeArrowheads="1"/>
          </p:cNvSpPr>
          <p:nvPr/>
        </p:nvSpPr>
        <p:spPr bwMode="auto">
          <a:xfrm>
            <a:off x="3885579" y="8686489"/>
            <a:ext cx="2972421" cy="4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49" tIns="0" rIns="19049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16</a:t>
            </a:r>
          </a:p>
        </p:txBody>
      </p:sp>
      <p:sp>
        <p:nvSpPr>
          <p:cNvPr id="78869" name="Rectangle 20"/>
          <p:cNvSpPr>
            <a:spLocks noChangeArrowheads="1"/>
          </p:cNvSpPr>
          <p:nvPr/>
        </p:nvSpPr>
        <p:spPr bwMode="auto">
          <a:xfrm>
            <a:off x="1" y="8686489"/>
            <a:ext cx="2972421" cy="4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70" name="Rectangle 21"/>
          <p:cNvSpPr>
            <a:spLocks noChangeArrowheads="1"/>
          </p:cNvSpPr>
          <p:nvPr/>
        </p:nvSpPr>
        <p:spPr bwMode="auto">
          <a:xfrm>
            <a:off x="1" y="0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71" name="Rectangle 2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2950" cy="3416300"/>
          </a:xfrm>
          <a:ln w="12700" cap="flat">
            <a:solidFill>
              <a:schemeClr val="tx1"/>
            </a:solidFill>
          </a:ln>
        </p:spPr>
      </p:sp>
      <p:sp>
        <p:nvSpPr>
          <p:cNvPr id="78872" name="Rectangle 23"/>
          <p:cNvSpPr>
            <a:spLocks noGrp="1" noChangeArrowheads="1"/>
          </p:cNvSpPr>
          <p:nvPr>
            <p:ph type="body" idx="1"/>
          </p:nvPr>
        </p:nvSpPr>
        <p:spPr>
          <a:xfrm>
            <a:off x="914711" y="4344025"/>
            <a:ext cx="5028579" cy="41144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3" tIns="44448" rIns="90483" bIns="44448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29057" indent="-280406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21626" indent="-2243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70276" indent="-2243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18927" indent="-2243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67577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16227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4878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3528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49B1FBC-E1ED-42FA-9AFA-346397C57C93}" type="slidenum">
              <a:rPr lang="en-US" smtClean="0"/>
              <a:pPr eaLnBrk="1" hangingPunct="1"/>
              <a:t>3</a:t>
            </a:fld>
            <a:endParaRPr lang="en-US" smtClean="0"/>
          </a:p>
        </p:txBody>
      </p:sp>
      <p:sp>
        <p:nvSpPr>
          <p:cNvPr id="78851" name="Rectangle 2"/>
          <p:cNvSpPr>
            <a:spLocks noChangeArrowheads="1"/>
          </p:cNvSpPr>
          <p:nvPr/>
        </p:nvSpPr>
        <p:spPr bwMode="auto">
          <a:xfrm>
            <a:off x="3885579" y="0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52" name="Rectangle 3"/>
          <p:cNvSpPr>
            <a:spLocks noChangeArrowheads="1"/>
          </p:cNvSpPr>
          <p:nvPr/>
        </p:nvSpPr>
        <p:spPr bwMode="auto">
          <a:xfrm>
            <a:off x="3885579" y="8686489"/>
            <a:ext cx="2972421" cy="4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49" tIns="0" rIns="19049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13</a:t>
            </a:r>
          </a:p>
        </p:txBody>
      </p:sp>
      <p:sp>
        <p:nvSpPr>
          <p:cNvPr id="78853" name="Rectangle 4"/>
          <p:cNvSpPr>
            <a:spLocks noChangeArrowheads="1"/>
          </p:cNvSpPr>
          <p:nvPr/>
        </p:nvSpPr>
        <p:spPr bwMode="auto">
          <a:xfrm>
            <a:off x="1" y="8686489"/>
            <a:ext cx="2972421" cy="4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54" name="Rectangle 5"/>
          <p:cNvSpPr>
            <a:spLocks noChangeArrowheads="1"/>
          </p:cNvSpPr>
          <p:nvPr/>
        </p:nvSpPr>
        <p:spPr bwMode="auto">
          <a:xfrm>
            <a:off x="1" y="0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55" name="Rectangle 6"/>
          <p:cNvSpPr>
            <a:spLocks noChangeArrowheads="1"/>
          </p:cNvSpPr>
          <p:nvPr/>
        </p:nvSpPr>
        <p:spPr bwMode="auto">
          <a:xfrm>
            <a:off x="3885579" y="0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56" name="Rectangle 7"/>
          <p:cNvSpPr>
            <a:spLocks noChangeArrowheads="1"/>
          </p:cNvSpPr>
          <p:nvPr/>
        </p:nvSpPr>
        <p:spPr bwMode="auto">
          <a:xfrm>
            <a:off x="3885579" y="8686489"/>
            <a:ext cx="2972421" cy="4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49" tIns="0" rIns="19049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13</a:t>
            </a:r>
          </a:p>
        </p:txBody>
      </p:sp>
      <p:sp>
        <p:nvSpPr>
          <p:cNvPr id="78857" name="Rectangle 8"/>
          <p:cNvSpPr>
            <a:spLocks noChangeArrowheads="1"/>
          </p:cNvSpPr>
          <p:nvPr/>
        </p:nvSpPr>
        <p:spPr bwMode="auto">
          <a:xfrm>
            <a:off x="1" y="8686489"/>
            <a:ext cx="2972421" cy="4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58" name="Rectangle 9"/>
          <p:cNvSpPr>
            <a:spLocks noChangeArrowheads="1"/>
          </p:cNvSpPr>
          <p:nvPr/>
        </p:nvSpPr>
        <p:spPr bwMode="auto">
          <a:xfrm>
            <a:off x="1" y="0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59" name="Rectangle 10"/>
          <p:cNvSpPr>
            <a:spLocks noChangeArrowheads="1"/>
          </p:cNvSpPr>
          <p:nvPr/>
        </p:nvSpPr>
        <p:spPr bwMode="auto">
          <a:xfrm>
            <a:off x="3885579" y="0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60" name="Rectangle 11"/>
          <p:cNvSpPr>
            <a:spLocks noChangeArrowheads="1"/>
          </p:cNvSpPr>
          <p:nvPr/>
        </p:nvSpPr>
        <p:spPr bwMode="auto">
          <a:xfrm>
            <a:off x="3885579" y="8686489"/>
            <a:ext cx="2972421" cy="4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49" tIns="0" rIns="19049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11</a:t>
            </a:r>
          </a:p>
        </p:txBody>
      </p:sp>
      <p:sp>
        <p:nvSpPr>
          <p:cNvPr id="78861" name="Rectangle 12"/>
          <p:cNvSpPr>
            <a:spLocks noChangeArrowheads="1"/>
          </p:cNvSpPr>
          <p:nvPr/>
        </p:nvSpPr>
        <p:spPr bwMode="auto">
          <a:xfrm>
            <a:off x="1" y="8686489"/>
            <a:ext cx="2972421" cy="4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62" name="Rectangle 13"/>
          <p:cNvSpPr>
            <a:spLocks noChangeArrowheads="1"/>
          </p:cNvSpPr>
          <p:nvPr/>
        </p:nvSpPr>
        <p:spPr bwMode="auto">
          <a:xfrm>
            <a:off x="1" y="0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63" name="Rectangle 14"/>
          <p:cNvSpPr>
            <a:spLocks noChangeArrowheads="1"/>
          </p:cNvSpPr>
          <p:nvPr/>
        </p:nvSpPr>
        <p:spPr bwMode="auto">
          <a:xfrm>
            <a:off x="3885579" y="0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64" name="Rectangle 15"/>
          <p:cNvSpPr>
            <a:spLocks noChangeArrowheads="1"/>
          </p:cNvSpPr>
          <p:nvPr/>
        </p:nvSpPr>
        <p:spPr bwMode="auto">
          <a:xfrm>
            <a:off x="3885579" y="8686489"/>
            <a:ext cx="2972421" cy="4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49" tIns="0" rIns="19049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16</a:t>
            </a:r>
          </a:p>
        </p:txBody>
      </p:sp>
      <p:sp>
        <p:nvSpPr>
          <p:cNvPr id="78865" name="Rectangle 16"/>
          <p:cNvSpPr>
            <a:spLocks noChangeArrowheads="1"/>
          </p:cNvSpPr>
          <p:nvPr/>
        </p:nvSpPr>
        <p:spPr bwMode="auto">
          <a:xfrm>
            <a:off x="1" y="8686489"/>
            <a:ext cx="2972421" cy="4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66" name="Rectangle 17"/>
          <p:cNvSpPr>
            <a:spLocks noChangeArrowheads="1"/>
          </p:cNvSpPr>
          <p:nvPr/>
        </p:nvSpPr>
        <p:spPr bwMode="auto">
          <a:xfrm>
            <a:off x="1" y="0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67" name="Rectangle 18"/>
          <p:cNvSpPr>
            <a:spLocks noChangeArrowheads="1"/>
          </p:cNvSpPr>
          <p:nvPr/>
        </p:nvSpPr>
        <p:spPr bwMode="auto">
          <a:xfrm>
            <a:off x="3885579" y="0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68" name="Rectangle 19"/>
          <p:cNvSpPr>
            <a:spLocks noChangeArrowheads="1"/>
          </p:cNvSpPr>
          <p:nvPr/>
        </p:nvSpPr>
        <p:spPr bwMode="auto">
          <a:xfrm>
            <a:off x="3885579" y="8686489"/>
            <a:ext cx="2972421" cy="4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49" tIns="0" rIns="19049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16</a:t>
            </a:r>
          </a:p>
        </p:txBody>
      </p:sp>
      <p:sp>
        <p:nvSpPr>
          <p:cNvPr id="78869" name="Rectangle 20"/>
          <p:cNvSpPr>
            <a:spLocks noChangeArrowheads="1"/>
          </p:cNvSpPr>
          <p:nvPr/>
        </p:nvSpPr>
        <p:spPr bwMode="auto">
          <a:xfrm>
            <a:off x="1" y="8686489"/>
            <a:ext cx="2972421" cy="4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70" name="Rectangle 21"/>
          <p:cNvSpPr>
            <a:spLocks noChangeArrowheads="1"/>
          </p:cNvSpPr>
          <p:nvPr/>
        </p:nvSpPr>
        <p:spPr bwMode="auto">
          <a:xfrm>
            <a:off x="1" y="0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71" name="Rectangle 2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2950" cy="3416300"/>
          </a:xfrm>
          <a:ln w="12700" cap="flat">
            <a:solidFill>
              <a:schemeClr val="tx1"/>
            </a:solidFill>
          </a:ln>
        </p:spPr>
      </p:sp>
      <p:sp>
        <p:nvSpPr>
          <p:cNvPr id="78872" name="Rectangle 23"/>
          <p:cNvSpPr>
            <a:spLocks noGrp="1" noChangeArrowheads="1"/>
          </p:cNvSpPr>
          <p:nvPr>
            <p:ph type="body" idx="1"/>
          </p:nvPr>
        </p:nvSpPr>
        <p:spPr>
          <a:xfrm>
            <a:off x="914711" y="4344025"/>
            <a:ext cx="5028579" cy="41144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3" tIns="44448" rIns="90483" bIns="44448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29057" indent="-280406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21626" indent="-2243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70276" indent="-2243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18927" indent="-2243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67577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16227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4878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3528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49B1FBC-E1ED-42FA-9AFA-346397C57C93}" type="slidenum">
              <a:rPr lang="en-US" smtClean="0"/>
              <a:pPr eaLnBrk="1" hangingPunct="1"/>
              <a:t>4</a:t>
            </a:fld>
            <a:endParaRPr lang="en-US" smtClean="0"/>
          </a:p>
        </p:txBody>
      </p:sp>
      <p:sp>
        <p:nvSpPr>
          <p:cNvPr id="78851" name="Rectangle 2"/>
          <p:cNvSpPr>
            <a:spLocks noChangeArrowheads="1"/>
          </p:cNvSpPr>
          <p:nvPr/>
        </p:nvSpPr>
        <p:spPr bwMode="auto">
          <a:xfrm>
            <a:off x="3885579" y="0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52" name="Rectangle 3"/>
          <p:cNvSpPr>
            <a:spLocks noChangeArrowheads="1"/>
          </p:cNvSpPr>
          <p:nvPr/>
        </p:nvSpPr>
        <p:spPr bwMode="auto">
          <a:xfrm>
            <a:off x="3885579" y="8686489"/>
            <a:ext cx="2972421" cy="4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49" tIns="0" rIns="19049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13</a:t>
            </a:r>
          </a:p>
        </p:txBody>
      </p:sp>
      <p:sp>
        <p:nvSpPr>
          <p:cNvPr id="78853" name="Rectangle 4"/>
          <p:cNvSpPr>
            <a:spLocks noChangeArrowheads="1"/>
          </p:cNvSpPr>
          <p:nvPr/>
        </p:nvSpPr>
        <p:spPr bwMode="auto">
          <a:xfrm>
            <a:off x="1" y="8686489"/>
            <a:ext cx="2972421" cy="4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54" name="Rectangle 5"/>
          <p:cNvSpPr>
            <a:spLocks noChangeArrowheads="1"/>
          </p:cNvSpPr>
          <p:nvPr/>
        </p:nvSpPr>
        <p:spPr bwMode="auto">
          <a:xfrm>
            <a:off x="1" y="0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55" name="Rectangle 6"/>
          <p:cNvSpPr>
            <a:spLocks noChangeArrowheads="1"/>
          </p:cNvSpPr>
          <p:nvPr/>
        </p:nvSpPr>
        <p:spPr bwMode="auto">
          <a:xfrm>
            <a:off x="3885579" y="0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56" name="Rectangle 7"/>
          <p:cNvSpPr>
            <a:spLocks noChangeArrowheads="1"/>
          </p:cNvSpPr>
          <p:nvPr/>
        </p:nvSpPr>
        <p:spPr bwMode="auto">
          <a:xfrm>
            <a:off x="3885579" y="8686489"/>
            <a:ext cx="2972421" cy="4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49" tIns="0" rIns="19049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13</a:t>
            </a:r>
          </a:p>
        </p:txBody>
      </p:sp>
      <p:sp>
        <p:nvSpPr>
          <p:cNvPr id="78857" name="Rectangle 8"/>
          <p:cNvSpPr>
            <a:spLocks noChangeArrowheads="1"/>
          </p:cNvSpPr>
          <p:nvPr/>
        </p:nvSpPr>
        <p:spPr bwMode="auto">
          <a:xfrm>
            <a:off x="1" y="8686489"/>
            <a:ext cx="2972421" cy="4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58" name="Rectangle 9"/>
          <p:cNvSpPr>
            <a:spLocks noChangeArrowheads="1"/>
          </p:cNvSpPr>
          <p:nvPr/>
        </p:nvSpPr>
        <p:spPr bwMode="auto">
          <a:xfrm>
            <a:off x="1" y="0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59" name="Rectangle 10"/>
          <p:cNvSpPr>
            <a:spLocks noChangeArrowheads="1"/>
          </p:cNvSpPr>
          <p:nvPr/>
        </p:nvSpPr>
        <p:spPr bwMode="auto">
          <a:xfrm>
            <a:off x="3885579" y="0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60" name="Rectangle 11"/>
          <p:cNvSpPr>
            <a:spLocks noChangeArrowheads="1"/>
          </p:cNvSpPr>
          <p:nvPr/>
        </p:nvSpPr>
        <p:spPr bwMode="auto">
          <a:xfrm>
            <a:off x="3885579" y="8686489"/>
            <a:ext cx="2972421" cy="4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49" tIns="0" rIns="19049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11</a:t>
            </a:r>
          </a:p>
        </p:txBody>
      </p:sp>
      <p:sp>
        <p:nvSpPr>
          <p:cNvPr id="78861" name="Rectangle 12"/>
          <p:cNvSpPr>
            <a:spLocks noChangeArrowheads="1"/>
          </p:cNvSpPr>
          <p:nvPr/>
        </p:nvSpPr>
        <p:spPr bwMode="auto">
          <a:xfrm>
            <a:off x="1" y="8686489"/>
            <a:ext cx="2972421" cy="4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62" name="Rectangle 13"/>
          <p:cNvSpPr>
            <a:spLocks noChangeArrowheads="1"/>
          </p:cNvSpPr>
          <p:nvPr/>
        </p:nvSpPr>
        <p:spPr bwMode="auto">
          <a:xfrm>
            <a:off x="1" y="0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63" name="Rectangle 14"/>
          <p:cNvSpPr>
            <a:spLocks noChangeArrowheads="1"/>
          </p:cNvSpPr>
          <p:nvPr/>
        </p:nvSpPr>
        <p:spPr bwMode="auto">
          <a:xfrm>
            <a:off x="3885579" y="0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64" name="Rectangle 15"/>
          <p:cNvSpPr>
            <a:spLocks noChangeArrowheads="1"/>
          </p:cNvSpPr>
          <p:nvPr/>
        </p:nvSpPr>
        <p:spPr bwMode="auto">
          <a:xfrm>
            <a:off x="3885579" y="8686489"/>
            <a:ext cx="2972421" cy="4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49" tIns="0" rIns="19049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16</a:t>
            </a:r>
          </a:p>
        </p:txBody>
      </p:sp>
      <p:sp>
        <p:nvSpPr>
          <p:cNvPr id="78865" name="Rectangle 16"/>
          <p:cNvSpPr>
            <a:spLocks noChangeArrowheads="1"/>
          </p:cNvSpPr>
          <p:nvPr/>
        </p:nvSpPr>
        <p:spPr bwMode="auto">
          <a:xfrm>
            <a:off x="1" y="8686489"/>
            <a:ext cx="2972421" cy="4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66" name="Rectangle 17"/>
          <p:cNvSpPr>
            <a:spLocks noChangeArrowheads="1"/>
          </p:cNvSpPr>
          <p:nvPr/>
        </p:nvSpPr>
        <p:spPr bwMode="auto">
          <a:xfrm>
            <a:off x="1" y="0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67" name="Rectangle 18"/>
          <p:cNvSpPr>
            <a:spLocks noChangeArrowheads="1"/>
          </p:cNvSpPr>
          <p:nvPr/>
        </p:nvSpPr>
        <p:spPr bwMode="auto">
          <a:xfrm>
            <a:off x="3885579" y="0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68" name="Rectangle 19"/>
          <p:cNvSpPr>
            <a:spLocks noChangeArrowheads="1"/>
          </p:cNvSpPr>
          <p:nvPr/>
        </p:nvSpPr>
        <p:spPr bwMode="auto">
          <a:xfrm>
            <a:off x="3885579" y="8686489"/>
            <a:ext cx="2972421" cy="4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49" tIns="0" rIns="19049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16</a:t>
            </a:r>
          </a:p>
        </p:txBody>
      </p:sp>
      <p:sp>
        <p:nvSpPr>
          <p:cNvPr id="78869" name="Rectangle 20"/>
          <p:cNvSpPr>
            <a:spLocks noChangeArrowheads="1"/>
          </p:cNvSpPr>
          <p:nvPr/>
        </p:nvSpPr>
        <p:spPr bwMode="auto">
          <a:xfrm>
            <a:off x="1" y="8686489"/>
            <a:ext cx="2972421" cy="4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70" name="Rectangle 21"/>
          <p:cNvSpPr>
            <a:spLocks noChangeArrowheads="1"/>
          </p:cNvSpPr>
          <p:nvPr/>
        </p:nvSpPr>
        <p:spPr bwMode="auto">
          <a:xfrm>
            <a:off x="1" y="0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71" name="Rectangle 2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2950" cy="3416300"/>
          </a:xfrm>
          <a:ln w="12700" cap="flat">
            <a:solidFill>
              <a:schemeClr val="tx1"/>
            </a:solidFill>
          </a:ln>
        </p:spPr>
      </p:sp>
      <p:sp>
        <p:nvSpPr>
          <p:cNvPr id="78872" name="Rectangle 23"/>
          <p:cNvSpPr>
            <a:spLocks noGrp="1" noChangeArrowheads="1"/>
          </p:cNvSpPr>
          <p:nvPr>
            <p:ph type="body" idx="1"/>
          </p:nvPr>
        </p:nvSpPr>
        <p:spPr>
          <a:xfrm>
            <a:off x="914711" y="4344025"/>
            <a:ext cx="5028579" cy="41144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3" tIns="44448" rIns="90483" bIns="44448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29057" indent="-280406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21626" indent="-2243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70276" indent="-2243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18927" indent="-2243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67577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16227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4878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3528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49B1FBC-E1ED-42FA-9AFA-346397C57C93}" type="slidenum">
              <a:rPr lang="en-US" smtClean="0"/>
              <a:pPr eaLnBrk="1" hangingPunct="1"/>
              <a:t>5</a:t>
            </a:fld>
            <a:endParaRPr lang="en-US" smtClean="0"/>
          </a:p>
        </p:txBody>
      </p:sp>
      <p:sp>
        <p:nvSpPr>
          <p:cNvPr id="78851" name="Rectangle 2"/>
          <p:cNvSpPr>
            <a:spLocks noChangeArrowheads="1"/>
          </p:cNvSpPr>
          <p:nvPr/>
        </p:nvSpPr>
        <p:spPr bwMode="auto">
          <a:xfrm>
            <a:off x="3885579" y="0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52" name="Rectangle 3"/>
          <p:cNvSpPr>
            <a:spLocks noChangeArrowheads="1"/>
          </p:cNvSpPr>
          <p:nvPr/>
        </p:nvSpPr>
        <p:spPr bwMode="auto">
          <a:xfrm>
            <a:off x="3885579" y="8686489"/>
            <a:ext cx="2972421" cy="4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49" tIns="0" rIns="19049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13</a:t>
            </a:r>
          </a:p>
        </p:txBody>
      </p:sp>
      <p:sp>
        <p:nvSpPr>
          <p:cNvPr id="78853" name="Rectangle 4"/>
          <p:cNvSpPr>
            <a:spLocks noChangeArrowheads="1"/>
          </p:cNvSpPr>
          <p:nvPr/>
        </p:nvSpPr>
        <p:spPr bwMode="auto">
          <a:xfrm>
            <a:off x="1" y="8686489"/>
            <a:ext cx="2972421" cy="4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54" name="Rectangle 5"/>
          <p:cNvSpPr>
            <a:spLocks noChangeArrowheads="1"/>
          </p:cNvSpPr>
          <p:nvPr/>
        </p:nvSpPr>
        <p:spPr bwMode="auto">
          <a:xfrm>
            <a:off x="1" y="0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55" name="Rectangle 6"/>
          <p:cNvSpPr>
            <a:spLocks noChangeArrowheads="1"/>
          </p:cNvSpPr>
          <p:nvPr/>
        </p:nvSpPr>
        <p:spPr bwMode="auto">
          <a:xfrm>
            <a:off x="3885579" y="0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56" name="Rectangle 7"/>
          <p:cNvSpPr>
            <a:spLocks noChangeArrowheads="1"/>
          </p:cNvSpPr>
          <p:nvPr/>
        </p:nvSpPr>
        <p:spPr bwMode="auto">
          <a:xfrm>
            <a:off x="3885579" y="8686489"/>
            <a:ext cx="2972421" cy="4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49" tIns="0" rIns="19049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13</a:t>
            </a:r>
          </a:p>
        </p:txBody>
      </p:sp>
      <p:sp>
        <p:nvSpPr>
          <p:cNvPr id="78857" name="Rectangle 8"/>
          <p:cNvSpPr>
            <a:spLocks noChangeArrowheads="1"/>
          </p:cNvSpPr>
          <p:nvPr/>
        </p:nvSpPr>
        <p:spPr bwMode="auto">
          <a:xfrm>
            <a:off x="1" y="8686489"/>
            <a:ext cx="2972421" cy="4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58" name="Rectangle 9"/>
          <p:cNvSpPr>
            <a:spLocks noChangeArrowheads="1"/>
          </p:cNvSpPr>
          <p:nvPr/>
        </p:nvSpPr>
        <p:spPr bwMode="auto">
          <a:xfrm>
            <a:off x="1" y="0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59" name="Rectangle 10"/>
          <p:cNvSpPr>
            <a:spLocks noChangeArrowheads="1"/>
          </p:cNvSpPr>
          <p:nvPr/>
        </p:nvSpPr>
        <p:spPr bwMode="auto">
          <a:xfrm>
            <a:off x="3885579" y="0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60" name="Rectangle 11"/>
          <p:cNvSpPr>
            <a:spLocks noChangeArrowheads="1"/>
          </p:cNvSpPr>
          <p:nvPr/>
        </p:nvSpPr>
        <p:spPr bwMode="auto">
          <a:xfrm>
            <a:off x="3885579" y="8686489"/>
            <a:ext cx="2972421" cy="4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49" tIns="0" rIns="19049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11</a:t>
            </a:r>
          </a:p>
        </p:txBody>
      </p:sp>
      <p:sp>
        <p:nvSpPr>
          <p:cNvPr id="78861" name="Rectangle 12"/>
          <p:cNvSpPr>
            <a:spLocks noChangeArrowheads="1"/>
          </p:cNvSpPr>
          <p:nvPr/>
        </p:nvSpPr>
        <p:spPr bwMode="auto">
          <a:xfrm>
            <a:off x="1" y="8686489"/>
            <a:ext cx="2972421" cy="4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62" name="Rectangle 13"/>
          <p:cNvSpPr>
            <a:spLocks noChangeArrowheads="1"/>
          </p:cNvSpPr>
          <p:nvPr/>
        </p:nvSpPr>
        <p:spPr bwMode="auto">
          <a:xfrm>
            <a:off x="1" y="0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63" name="Rectangle 14"/>
          <p:cNvSpPr>
            <a:spLocks noChangeArrowheads="1"/>
          </p:cNvSpPr>
          <p:nvPr/>
        </p:nvSpPr>
        <p:spPr bwMode="auto">
          <a:xfrm>
            <a:off x="3885579" y="0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64" name="Rectangle 15"/>
          <p:cNvSpPr>
            <a:spLocks noChangeArrowheads="1"/>
          </p:cNvSpPr>
          <p:nvPr/>
        </p:nvSpPr>
        <p:spPr bwMode="auto">
          <a:xfrm>
            <a:off x="3885579" y="8686489"/>
            <a:ext cx="2972421" cy="4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49" tIns="0" rIns="19049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16</a:t>
            </a:r>
          </a:p>
        </p:txBody>
      </p:sp>
      <p:sp>
        <p:nvSpPr>
          <p:cNvPr id="78865" name="Rectangle 16"/>
          <p:cNvSpPr>
            <a:spLocks noChangeArrowheads="1"/>
          </p:cNvSpPr>
          <p:nvPr/>
        </p:nvSpPr>
        <p:spPr bwMode="auto">
          <a:xfrm>
            <a:off x="1" y="8686489"/>
            <a:ext cx="2972421" cy="4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66" name="Rectangle 17"/>
          <p:cNvSpPr>
            <a:spLocks noChangeArrowheads="1"/>
          </p:cNvSpPr>
          <p:nvPr/>
        </p:nvSpPr>
        <p:spPr bwMode="auto">
          <a:xfrm>
            <a:off x="1" y="0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67" name="Rectangle 18"/>
          <p:cNvSpPr>
            <a:spLocks noChangeArrowheads="1"/>
          </p:cNvSpPr>
          <p:nvPr/>
        </p:nvSpPr>
        <p:spPr bwMode="auto">
          <a:xfrm>
            <a:off x="3885579" y="0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68" name="Rectangle 19"/>
          <p:cNvSpPr>
            <a:spLocks noChangeArrowheads="1"/>
          </p:cNvSpPr>
          <p:nvPr/>
        </p:nvSpPr>
        <p:spPr bwMode="auto">
          <a:xfrm>
            <a:off x="3885579" y="8686489"/>
            <a:ext cx="2972421" cy="4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49" tIns="0" rIns="19049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16</a:t>
            </a:r>
          </a:p>
        </p:txBody>
      </p:sp>
      <p:sp>
        <p:nvSpPr>
          <p:cNvPr id="78869" name="Rectangle 20"/>
          <p:cNvSpPr>
            <a:spLocks noChangeArrowheads="1"/>
          </p:cNvSpPr>
          <p:nvPr/>
        </p:nvSpPr>
        <p:spPr bwMode="auto">
          <a:xfrm>
            <a:off x="1" y="8686489"/>
            <a:ext cx="2972421" cy="4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70" name="Rectangle 21"/>
          <p:cNvSpPr>
            <a:spLocks noChangeArrowheads="1"/>
          </p:cNvSpPr>
          <p:nvPr/>
        </p:nvSpPr>
        <p:spPr bwMode="auto">
          <a:xfrm>
            <a:off x="1" y="0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71" name="Rectangle 2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2950" cy="3416300"/>
          </a:xfrm>
          <a:ln w="12700" cap="flat">
            <a:solidFill>
              <a:schemeClr val="tx1"/>
            </a:solidFill>
          </a:ln>
        </p:spPr>
      </p:sp>
      <p:sp>
        <p:nvSpPr>
          <p:cNvPr id="78872" name="Rectangle 23"/>
          <p:cNvSpPr>
            <a:spLocks noGrp="1" noChangeArrowheads="1"/>
          </p:cNvSpPr>
          <p:nvPr>
            <p:ph type="body" idx="1"/>
          </p:nvPr>
        </p:nvSpPr>
        <p:spPr>
          <a:xfrm>
            <a:off x="914711" y="4344025"/>
            <a:ext cx="5028579" cy="41144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3" tIns="44448" rIns="90483" bIns="44448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29057" indent="-280406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21626" indent="-2243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70276" indent="-2243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18927" indent="-2243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67577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16227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4878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3528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49B1FBC-E1ED-42FA-9AFA-346397C57C93}" type="slidenum">
              <a:rPr lang="en-US" smtClean="0"/>
              <a:pPr eaLnBrk="1" hangingPunct="1"/>
              <a:t>6</a:t>
            </a:fld>
            <a:endParaRPr lang="en-US" smtClean="0"/>
          </a:p>
        </p:txBody>
      </p:sp>
      <p:sp>
        <p:nvSpPr>
          <p:cNvPr id="78851" name="Rectangle 2"/>
          <p:cNvSpPr>
            <a:spLocks noChangeArrowheads="1"/>
          </p:cNvSpPr>
          <p:nvPr/>
        </p:nvSpPr>
        <p:spPr bwMode="auto">
          <a:xfrm>
            <a:off x="3885579" y="0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52" name="Rectangle 3"/>
          <p:cNvSpPr>
            <a:spLocks noChangeArrowheads="1"/>
          </p:cNvSpPr>
          <p:nvPr/>
        </p:nvSpPr>
        <p:spPr bwMode="auto">
          <a:xfrm>
            <a:off x="3885579" y="8686489"/>
            <a:ext cx="2972421" cy="4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49" tIns="0" rIns="19049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13</a:t>
            </a:r>
          </a:p>
        </p:txBody>
      </p:sp>
      <p:sp>
        <p:nvSpPr>
          <p:cNvPr id="78853" name="Rectangle 4"/>
          <p:cNvSpPr>
            <a:spLocks noChangeArrowheads="1"/>
          </p:cNvSpPr>
          <p:nvPr/>
        </p:nvSpPr>
        <p:spPr bwMode="auto">
          <a:xfrm>
            <a:off x="1" y="8686489"/>
            <a:ext cx="2972421" cy="4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54" name="Rectangle 5"/>
          <p:cNvSpPr>
            <a:spLocks noChangeArrowheads="1"/>
          </p:cNvSpPr>
          <p:nvPr/>
        </p:nvSpPr>
        <p:spPr bwMode="auto">
          <a:xfrm>
            <a:off x="1" y="0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55" name="Rectangle 6"/>
          <p:cNvSpPr>
            <a:spLocks noChangeArrowheads="1"/>
          </p:cNvSpPr>
          <p:nvPr/>
        </p:nvSpPr>
        <p:spPr bwMode="auto">
          <a:xfrm>
            <a:off x="3885579" y="0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56" name="Rectangle 7"/>
          <p:cNvSpPr>
            <a:spLocks noChangeArrowheads="1"/>
          </p:cNvSpPr>
          <p:nvPr/>
        </p:nvSpPr>
        <p:spPr bwMode="auto">
          <a:xfrm>
            <a:off x="3885579" y="8686489"/>
            <a:ext cx="2972421" cy="4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49" tIns="0" rIns="19049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13</a:t>
            </a:r>
          </a:p>
        </p:txBody>
      </p:sp>
      <p:sp>
        <p:nvSpPr>
          <p:cNvPr id="78857" name="Rectangle 8"/>
          <p:cNvSpPr>
            <a:spLocks noChangeArrowheads="1"/>
          </p:cNvSpPr>
          <p:nvPr/>
        </p:nvSpPr>
        <p:spPr bwMode="auto">
          <a:xfrm>
            <a:off x="1" y="8686489"/>
            <a:ext cx="2972421" cy="4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58" name="Rectangle 9"/>
          <p:cNvSpPr>
            <a:spLocks noChangeArrowheads="1"/>
          </p:cNvSpPr>
          <p:nvPr/>
        </p:nvSpPr>
        <p:spPr bwMode="auto">
          <a:xfrm>
            <a:off x="1" y="0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59" name="Rectangle 10"/>
          <p:cNvSpPr>
            <a:spLocks noChangeArrowheads="1"/>
          </p:cNvSpPr>
          <p:nvPr/>
        </p:nvSpPr>
        <p:spPr bwMode="auto">
          <a:xfrm>
            <a:off x="3885579" y="0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60" name="Rectangle 11"/>
          <p:cNvSpPr>
            <a:spLocks noChangeArrowheads="1"/>
          </p:cNvSpPr>
          <p:nvPr/>
        </p:nvSpPr>
        <p:spPr bwMode="auto">
          <a:xfrm>
            <a:off x="3885579" y="8686489"/>
            <a:ext cx="2972421" cy="4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49" tIns="0" rIns="19049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11</a:t>
            </a:r>
          </a:p>
        </p:txBody>
      </p:sp>
      <p:sp>
        <p:nvSpPr>
          <p:cNvPr id="78861" name="Rectangle 12"/>
          <p:cNvSpPr>
            <a:spLocks noChangeArrowheads="1"/>
          </p:cNvSpPr>
          <p:nvPr/>
        </p:nvSpPr>
        <p:spPr bwMode="auto">
          <a:xfrm>
            <a:off x="1" y="8686489"/>
            <a:ext cx="2972421" cy="4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62" name="Rectangle 13"/>
          <p:cNvSpPr>
            <a:spLocks noChangeArrowheads="1"/>
          </p:cNvSpPr>
          <p:nvPr/>
        </p:nvSpPr>
        <p:spPr bwMode="auto">
          <a:xfrm>
            <a:off x="1" y="0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63" name="Rectangle 14"/>
          <p:cNvSpPr>
            <a:spLocks noChangeArrowheads="1"/>
          </p:cNvSpPr>
          <p:nvPr/>
        </p:nvSpPr>
        <p:spPr bwMode="auto">
          <a:xfrm>
            <a:off x="3885579" y="0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64" name="Rectangle 15"/>
          <p:cNvSpPr>
            <a:spLocks noChangeArrowheads="1"/>
          </p:cNvSpPr>
          <p:nvPr/>
        </p:nvSpPr>
        <p:spPr bwMode="auto">
          <a:xfrm>
            <a:off x="3885579" y="8686489"/>
            <a:ext cx="2972421" cy="4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49" tIns="0" rIns="19049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16</a:t>
            </a:r>
          </a:p>
        </p:txBody>
      </p:sp>
      <p:sp>
        <p:nvSpPr>
          <p:cNvPr id="78865" name="Rectangle 16"/>
          <p:cNvSpPr>
            <a:spLocks noChangeArrowheads="1"/>
          </p:cNvSpPr>
          <p:nvPr/>
        </p:nvSpPr>
        <p:spPr bwMode="auto">
          <a:xfrm>
            <a:off x="1" y="8686489"/>
            <a:ext cx="2972421" cy="4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66" name="Rectangle 17"/>
          <p:cNvSpPr>
            <a:spLocks noChangeArrowheads="1"/>
          </p:cNvSpPr>
          <p:nvPr/>
        </p:nvSpPr>
        <p:spPr bwMode="auto">
          <a:xfrm>
            <a:off x="1" y="0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67" name="Rectangle 18"/>
          <p:cNvSpPr>
            <a:spLocks noChangeArrowheads="1"/>
          </p:cNvSpPr>
          <p:nvPr/>
        </p:nvSpPr>
        <p:spPr bwMode="auto">
          <a:xfrm>
            <a:off x="3885579" y="0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68" name="Rectangle 19"/>
          <p:cNvSpPr>
            <a:spLocks noChangeArrowheads="1"/>
          </p:cNvSpPr>
          <p:nvPr/>
        </p:nvSpPr>
        <p:spPr bwMode="auto">
          <a:xfrm>
            <a:off x="3885579" y="8686489"/>
            <a:ext cx="2972421" cy="4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49" tIns="0" rIns="19049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16</a:t>
            </a:r>
          </a:p>
        </p:txBody>
      </p:sp>
      <p:sp>
        <p:nvSpPr>
          <p:cNvPr id="78869" name="Rectangle 20"/>
          <p:cNvSpPr>
            <a:spLocks noChangeArrowheads="1"/>
          </p:cNvSpPr>
          <p:nvPr/>
        </p:nvSpPr>
        <p:spPr bwMode="auto">
          <a:xfrm>
            <a:off x="1" y="8686489"/>
            <a:ext cx="2972421" cy="4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70" name="Rectangle 21"/>
          <p:cNvSpPr>
            <a:spLocks noChangeArrowheads="1"/>
          </p:cNvSpPr>
          <p:nvPr/>
        </p:nvSpPr>
        <p:spPr bwMode="auto">
          <a:xfrm>
            <a:off x="1" y="0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8871" name="Rectangle 2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2950" cy="3416300"/>
          </a:xfrm>
          <a:ln w="12700" cap="flat">
            <a:solidFill>
              <a:schemeClr val="tx1"/>
            </a:solidFill>
          </a:ln>
        </p:spPr>
      </p:sp>
      <p:sp>
        <p:nvSpPr>
          <p:cNvPr id="78872" name="Rectangle 23"/>
          <p:cNvSpPr>
            <a:spLocks noGrp="1" noChangeArrowheads="1"/>
          </p:cNvSpPr>
          <p:nvPr>
            <p:ph type="body" idx="1"/>
          </p:nvPr>
        </p:nvSpPr>
        <p:spPr>
          <a:xfrm>
            <a:off x="914711" y="4344025"/>
            <a:ext cx="5028579" cy="41144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3" tIns="44448" rIns="90483" bIns="44448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5F1F3-B9E5-4961-B9DE-E91EA1FE8C7C}" type="datetimeFigureOut">
              <a:rPr lang="en-US" smtClean="0"/>
              <a:t>11/29/2012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51707-309F-4BB8-8FA9-C7FC973EB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0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5F1F3-B9E5-4961-B9DE-E91EA1FE8C7C}" type="datetimeFigureOut">
              <a:rPr lang="en-US" smtClean="0"/>
              <a:t>11/29/2012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51707-309F-4BB8-8FA9-C7FC973EB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468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5F1F3-B9E5-4961-B9DE-E91EA1FE8C7C}" type="datetimeFigureOut">
              <a:rPr lang="en-US" smtClean="0"/>
              <a:t>11/29/2012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51707-309F-4BB8-8FA9-C7FC973EB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591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5F1F3-B9E5-4961-B9DE-E91EA1FE8C7C}" type="datetimeFigureOut">
              <a:rPr lang="en-US" smtClean="0"/>
              <a:t>11/29/2012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51707-309F-4BB8-8FA9-C7FC973EB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251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5F1F3-B9E5-4961-B9DE-E91EA1FE8C7C}" type="datetimeFigureOut">
              <a:rPr lang="en-US" smtClean="0"/>
              <a:t>11/29/2012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51707-309F-4BB8-8FA9-C7FC973EB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199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5F1F3-B9E5-4961-B9DE-E91EA1FE8C7C}" type="datetimeFigureOut">
              <a:rPr lang="en-US" smtClean="0"/>
              <a:t>11/29/2012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51707-309F-4BB8-8FA9-C7FC973EB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644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5F1F3-B9E5-4961-B9DE-E91EA1FE8C7C}" type="datetimeFigureOut">
              <a:rPr lang="en-US" smtClean="0"/>
              <a:t>11/29/2012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51707-309F-4BB8-8FA9-C7FC973EB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047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5F1F3-B9E5-4961-B9DE-E91EA1FE8C7C}" type="datetimeFigureOut">
              <a:rPr lang="en-US" smtClean="0"/>
              <a:t>11/29/2012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51707-309F-4BB8-8FA9-C7FC973EB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820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5F1F3-B9E5-4961-B9DE-E91EA1FE8C7C}" type="datetimeFigureOut">
              <a:rPr lang="en-US" smtClean="0"/>
              <a:t>11/29/2012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51707-309F-4BB8-8FA9-C7FC973EB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707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5F1F3-B9E5-4961-B9DE-E91EA1FE8C7C}" type="datetimeFigureOut">
              <a:rPr lang="en-US" smtClean="0"/>
              <a:t>11/29/2012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51707-309F-4BB8-8FA9-C7FC973EB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665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5F1F3-B9E5-4961-B9DE-E91EA1FE8C7C}" type="datetimeFigureOut">
              <a:rPr lang="en-US" smtClean="0"/>
              <a:t>11/29/2012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51707-309F-4BB8-8FA9-C7FC973EB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370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5F1F3-B9E5-4961-B9DE-E91EA1FE8C7C}" type="datetimeFigureOut">
              <a:rPr lang="en-US" smtClean="0"/>
              <a:t>11/29/2012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51707-309F-4BB8-8FA9-C7FC973EB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882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universityhonors.umd.edu/HONOR269J/projects/levin/explained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hyperlink" Target="http://www.youtube.com/watch?v=Fdy1AgO6Fp4" TargetMode="Externa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hyperlink" Target="http://www.youtube.com/watch?v=Fdy1AgO6Fp4" TargetMode="External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hyperlink" Target="http://www.youtube.com/watch?v=Fdy1AgO6Fp4" TargetMode="External"/><Relationship Id="rId5" Type="http://schemas.openxmlformats.org/officeDocument/2006/relationships/image" Target="../media/image2.wmf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hyperlink" Target="http://www.youtube.com/watch?v=Fdy1AgO6Fp4" TargetMode="External"/><Relationship Id="rId5" Type="http://schemas.openxmlformats.org/officeDocument/2006/relationships/image" Target="../media/image2.wmf"/><Relationship Id="rId4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hyperlink" Target="http://www.youtube.com/watch?v=Fdy1AgO6Fp4" TargetMode="External"/><Relationship Id="rId5" Type="http://schemas.openxmlformats.org/officeDocument/2006/relationships/image" Target="../media/image2.wmf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3124200" cy="4525963"/>
          </a:xfrm>
        </p:spPr>
        <p:txBody>
          <a:bodyPr/>
          <a:lstStyle/>
          <a:p>
            <a:pPr eaLnBrk="1" hangingPunct="1"/>
            <a:r>
              <a:rPr lang="en-US" sz="2400" smtClean="0">
                <a:hlinkClick r:id="rId2"/>
              </a:rPr>
              <a:t>Mcdonaldization Explained</a:t>
            </a:r>
            <a:endParaRPr lang="en-US" sz="2400" smtClean="0"/>
          </a:p>
        </p:txBody>
      </p:sp>
      <p:pic>
        <p:nvPicPr>
          <p:cNvPr id="36868" name="Picture 5" descr="83941122383545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9613" y="0"/>
            <a:ext cx="5894387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3484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6" name="Rectangle 8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9" name="Rectangle 11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0" name="Rectangle 12"/>
          <p:cNvSpPr>
            <a:spLocks noChangeArrowheads="1"/>
          </p:cNvSpPr>
          <p:nvPr/>
        </p:nvSpPr>
        <p:spPr bwMode="auto">
          <a:xfrm>
            <a:off x="0" y="2133600"/>
            <a:ext cx="5638800" cy="47244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title"/>
          </p:nvPr>
        </p:nvSpPr>
        <p:spPr>
          <a:xfrm>
            <a:off x="304800" y="1143000"/>
            <a:ext cx="8534400" cy="990600"/>
          </a:xfrm>
          <a:solidFill>
            <a:srgbClr val="FF0000"/>
          </a:solidFill>
        </p:spPr>
        <p:txBody>
          <a:bodyPr lIns="90488" tIns="44450" rIns="90488" bIns="44450"/>
          <a:lstStyle/>
          <a:p>
            <a:r>
              <a:rPr lang="en-US" sz="2800" b="1" smtClean="0">
                <a:solidFill>
                  <a:srgbClr val="FFFF00"/>
                </a:solidFill>
              </a:rPr>
              <a:t>MUCH OF SOCIETY IS STARTING TO RESEMBLE THESE BASIC PRINCIPLES:</a:t>
            </a:r>
          </a:p>
        </p:txBody>
      </p:sp>
      <p:sp>
        <p:nvSpPr>
          <p:cNvPr id="31758" name="Rectangle 14"/>
          <p:cNvSpPr>
            <a:spLocks noGrp="1" noChangeArrowheads="1"/>
          </p:cNvSpPr>
          <p:nvPr>
            <p:ph type="body" idx="1"/>
          </p:nvPr>
        </p:nvSpPr>
        <p:spPr>
          <a:xfrm>
            <a:off x="304800" y="2133600"/>
            <a:ext cx="5410200" cy="4724400"/>
          </a:xfrm>
          <a:noFill/>
        </p:spPr>
        <p:txBody>
          <a:bodyPr lIns="90488" tIns="44450" rIns="90488" bIns="44450"/>
          <a:lstStyle/>
          <a:p>
            <a:r>
              <a:rPr lang="en-US" sz="2400" b="1" u="sng" dirty="0" smtClean="0"/>
              <a:t>EFFICIENCY</a:t>
            </a:r>
          </a:p>
          <a:p>
            <a:pPr lvl="1"/>
            <a:r>
              <a:rPr lang="en-US" sz="2000" b="1" dirty="0" smtClean="0"/>
              <a:t>DO IT </a:t>
            </a:r>
            <a:r>
              <a:rPr lang="en-US" sz="2000" b="1" dirty="0" smtClean="0"/>
              <a:t>QUICKLY</a:t>
            </a:r>
          </a:p>
          <a:p>
            <a:pPr lvl="1"/>
            <a:r>
              <a:rPr lang="en-US" sz="2000" b="1" dirty="0" smtClean="0"/>
              <a:t>Reduces human interaction between customer &amp; company</a:t>
            </a:r>
            <a:endParaRPr lang="en-US" sz="2000" b="1" dirty="0" smtClean="0"/>
          </a:p>
          <a:p>
            <a:r>
              <a:rPr lang="en-US" sz="2400" b="1" u="sng" dirty="0" smtClean="0"/>
              <a:t>UNIFORMITY/predictability</a:t>
            </a:r>
            <a:endParaRPr lang="en-US" sz="2400" b="1" dirty="0" smtClean="0"/>
          </a:p>
          <a:p>
            <a:pPr lvl="1"/>
            <a:r>
              <a:rPr lang="en-US" sz="2000" b="1" dirty="0" smtClean="0"/>
              <a:t>LEAVE NOTHING TO CHANCE</a:t>
            </a:r>
          </a:p>
          <a:p>
            <a:r>
              <a:rPr lang="en-US" sz="2400" b="1" u="sng" dirty="0" smtClean="0"/>
              <a:t>CALCULABILITY</a:t>
            </a:r>
            <a:endParaRPr lang="en-US" sz="2400" b="1" dirty="0" smtClean="0"/>
          </a:p>
          <a:p>
            <a:pPr lvl="1"/>
            <a:r>
              <a:rPr lang="en-US" sz="2000" b="1" dirty="0" smtClean="0"/>
              <a:t>DO IT ACCORDING TO PLAN</a:t>
            </a:r>
          </a:p>
          <a:p>
            <a:r>
              <a:rPr lang="en-US" sz="2400" b="1" u="sng" dirty="0" smtClean="0"/>
              <a:t>CONTROL THROUGH AUTOMATION</a:t>
            </a:r>
            <a:endParaRPr lang="en-US" sz="2400" b="1" dirty="0" smtClean="0"/>
          </a:p>
          <a:p>
            <a:pPr lvl="1"/>
            <a:r>
              <a:rPr lang="en-US" sz="2000" b="1" dirty="0" smtClean="0"/>
              <a:t>HUMANS ARE MOST UNRELIABLE FACTOR</a:t>
            </a:r>
          </a:p>
        </p:txBody>
      </p:sp>
      <p:graphicFrame>
        <p:nvGraphicFramePr>
          <p:cNvPr id="37903" name="Object 15">
            <a:hlinkClick r:id="" action="ppaction://ole?verb=0"/>
          </p:cNvPr>
          <p:cNvGraphicFramePr>
            <a:graphicFrameLocks/>
          </p:cNvGraphicFramePr>
          <p:nvPr/>
        </p:nvGraphicFramePr>
        <p:xfrm>
          <a:off x="152400" y="122238"/>
          <a:ext cx="8877300" cy="982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Corel TextArt 8 Document" r:id="rId4" imgW="8877300" imgH="982663" progId="TextArt7.Document">
                  <p:embed/>
                </p:oleObj>
              </mc:Choice>
              <mc:Fallback>
                <p:oleObj name="Corel TextArt 8 Document" r:id="rId4" imgW="8877300" imgH="982663" progId="TextArt7.Document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122238"/>
                        <a:ext cx="8877300" cy="982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904" name="Rectangle 16"/>
          <p:cNvSpPr>
            <a:spLocks noChangeArrowheads="1"/>
          </p:cNvSpPr>
          <p:nvPr/>
        </p:nvSpPr>
        <p:spPr bwMode="auto">
          <a:xfrm>
            <a:off x="5562600" y="2514600"/>
            <a:ext cx="35814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lvl="1" eaLnBrk="0" hangingPunct="0">
              <a:lnSpc>
                <a:spcPct val="80000"/>
              </a:lnSpc>
              <a:spcBef>
                <a:spcPct val="20000"/>
              </a:spcBef>
            </a:pPr>
            <a:r>
              <a:rPr lang="en-US" sz="2400" b="1">
                <a:solidFill>
                  <a:srgbClr val="FF0000"/>
                </a:solidFill>
                <a:hlinkClick r:id="rId6"/>
              </a:rPr>
              <a:t>McDonaldization Video</a:t>
            </a:r>
            <a:endParaRPr lang="en-US" sz="2400" b="1">
              <a:solidFill>
                <a:srgbClr val="FF0000"/>
              </a:solidFill>
            </a:endParaRPr>
          </a:p>
        </p:txBody>
      </p:sp>
      <p:pic>
        <p:nvPicPr>
          <p:cNvPr id="37905" name="Picture 18" descr="mcdonalds-logo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3657600"/>
            <a:ext cx="2971800" cy="285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6152516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6" name="Rectangle 8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9" name="Rectangle 11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0" name="Rectangle 12"/>
          <p:cNvSpPr>
            <a:spLocks noChangeArrowheads="1"/>
          </p:cNvSpPr>
          <p:nvPr/>
        </p:nvSpPr>
        <p:spPr bwMode="auto">
          <a:xfrm>
            <a:off x="0" y="2133600"/>
            <a:ext cx="5638800" cy="47244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title"/>
          </p:nvPr>
        </p:nvSpPr>
        <p:spPr>
          <a:xfrm>
            <a:off x="304800" y="1143000"/>
            <a:ext cx="8534400" cy="990600"/>
          </a:xfrm>
          <a:solidFill>
            <a:srgbClr val="FF0000"/>
          </a:solidFill>
        </p:spPr>
        <p:txBody>
          <a:bodyPr lIns="90488" tIns="44450" rIns="90488" bIns="44450"/>
          <a:lstStyle/>
          <a:p>
            <a:r>
              <a:rPr lang="en-US" sz="2800" b="1" smtClean="0">
                <a:solidFill>
                  <a:srgbClr val="FFFF00"/>
                </a:solidFill>
              </a:rPr>
              <a:t>MUCH OF SOCIETY IS STARTING TO RESEMBLE THESE BASIC PRINCIPLES:</a:t>
            </a:r>
          </a:p>
        </p:txBody>
      </p:sp>
      <p:sp>
        <p:nvSpPr>
          <p:cNvPr id="31758" name="Rectangle 14"/>
          <p:cNvSpPr>
            <a:spLocks noGrp="1" noChangeArrowheads="1"/>
          </p:cNvSpPr>
          <p:nvPr>
            <p:ph type="body" idx="1"/>
          </p:nvPr>
        </p:nvSpPr>
        <p:spPr>
          <a:xfrm>
            <a:off x="304800" y="2133600"/>
            <a:ext cx="5410200" cy="4724400"/>
          </a:xfrm>
          <a:noFill/>
        </p:spPr>
        <p:txBody>
          <a:bodyPr lIns="90488" tIns="44450" rIns="90488" bIns="44450">
            <a:normAutofit fontScale="92500" lnSpcReduction="10000"/>
          </a:bodyPr>
          <a:lstStyle/>
          <a:p>
            <a:r>
              <a:rPr lang="en-US" sz="2400" b="1" u="sng" dirty="0" smtClean="0"/>
              <a:t>EFFICIENCY</a:t>
            </a:r>
          </a:p>
          <a:p>
            <a:pPr lvl="1"/>
            <a:r>
              <a:rPr lang="en-US" sz="2400" dirty="0" smtClean="0"/>
              <a:t>Optimum method to complete a task</a:t>
            </a:r>
          </a:p>
          <a:p>
            <a:pPr lvl="1"/>
            <a:r>
              <a:rPr lang="en-US" sz="2400" dirty="0" smtClean="0"/>
              <a:t>Getting cheapest unit price</a:t>
            </a:r>
          </a:p>
          <a:p>
            <a:pPr lvl="1"/>
            <a:r>
              <a:rPr lang="en-US" sz="2400" dirty="0" smtClean="0"/>
              <a:t>Best cost for least effort</a:t>
            </a:r>
          </a:p>
          <a:p>
            <a:pPr lvl="1"/>
            <a:r>
              <a:rPr lang="en-US" sz="2400" dirty="0" smtClean="0"/>
              <a:t>Everything is done quickly</a:t>
            </a:r>
          </a:p>
          <a:p>
            <a:pPr lvl="1"/>
            <a:r>
              <a:rPr lang="en-US" sz="2400" dirty="0" smtClean="0"/>
              <a:t>Customer does the work</a:t>
            </a:r>
            <a:endParaRPr lang="en-US" sz="2400" dirty="0" smtClean="0"/>
          </a:p>
          <a:p>
            <a:pPr marL="457200" lvl="1" indent="0">
              <a:buNone/>
            </a:pPr>
            <a:r>
              <a:rPr lang="en-US" sz="2400" dirty="0" smtClean="0"/>
              <a:t>Examples:</a:t>
            </a:r>
          </a:p>
          <a:p>
            <a:pPr lvl="1"/>
            <a:r>
              <a:rPr lang="en-US" sz="2400" dirty="0" smtClean="0"/>
              <a:t>Salad bars: You rent a plate &amp; do all the work yourself. Very efficient for the restaurant</a:t>
            </a:r>
          </a:p>
          <a:p>
            <a:pPr lvl="1"/>
            <a:r>
              <a:rPr lang="en-US" sz="2400" dirty="0" smtClean="0"/>
              <a:t>ATMs: You enter withdrawal or deposit info to a computer. Reduces human interaction</a:t>
            </a:r>
            <a:endParaRPr lang="en-US" sz="2400" dirty="0" smtClean="0"/>
          </a:p>
        </p:txBody>
      </p:sp>
      <p:graphicFrame>
        <p:nvGraphicFramePr>
          <p:cNvPr id="37903" name="Object 15">
            <a:hlinkClick r:id="" action="ppaction://ole?verb=0"/>
          </p:cNvPr>
          <p:cNvGraphicFramePr>
            <a:graphicFrameLocks/>
          </p:cNvGraphicFramePr>
          <p:nvPr/>
        </p:nvGraphicFramePr>
        <p:xfrm>
          <a:off x="152400" y="122238"/>
          <a:ext cx="8877300" cy="982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Corel TextArt 8 Document" r:id="rId4" imgW="8877300" imgH="982663" progId="TextArt7.Document">
                  <p:embed/>
                </p:oleObj>
              </mc:Choice>
              <mc:Fallback>
                <p:oleObj name="Corel TextArt 8 Document" r:id="rId4" imgW="8877300" imgH="982663" progId="TextArt7.Document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122238"/>
                        <a:ext cx="8877300" cy="982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904" name="Rectangle 16"/>
          <p:cNvSpPr>
            <a:spLocks noChangeArrowheads="1"/>
          </p:cNvSpPr>
          <p:nvPr/>
        </p:nvSpPr>
        <p:spPr bwMode="auto">
          <a:xfrm>
            <a:off x="5562600" y="2514600"/>
            <a:ext cx="35814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lvl="1" eaLnBrk="0" hangingPunct="0">
              <a:lnSpc>
                <a:spcPct val="80000"/>
              </a:lnSpc>
              <a:spcBef>
                <a:spcPct val="20000"/>
              </a:spcBef>
            </a:pPr>
            <a:r>
              <a:rPr lang="en-US" sz="2400" b="1">
                <a:solidFill>
                  <a:srgbClr val="FF0000"/>
                </a:solidFill>
                <a:hlinkClick r:id="rId6"/>
              </a:rPr>
              <a:t>McDonaldization Video</a:t>
            </a:r>
            <a:endParaRPr lang="en-US" sz="2400" b="1">
              <a:solidFill>
                <a:srgbClr val="FF0000"/>
              </a:solidFill>
            </a:endParaRPr>
          </a:p>
        </p:txBody>
      </p:sp>
      <p:pic>
        <p:nvPicPr>
          <p:cNvPr id="37905" name="Picture 18" descr="mcdonalds-logo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3657600"/>
            <a:ext cx="2971800" cy="285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98828906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6" name="Rectangle 8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9" name="Rectangle 11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0" name="Rectangle 12"/>
          <p:cNvSpPr>
            <a:spLocks noChangeArrowheads="1"/>
          </p:cNvSpPr>
          <p:nvPr/>
        </p:nvSpPr>
        <p:spPr bwMode="auto">
          <a:xfrm>
            <a:off x="0" y="2133600"/>
            <a:ext cx="5638800" cy="47244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title"/>
          </p:nvPr>
        </p:nvSpPr>
        <p:spPr>
          <a:xfrm>
            <a:off x="304800" y="1143000"/>
            <a:ext cx="8534400" cy="990600"/>
          </a:xfrm>
          <a:solidFill>
            <a:srgbClr val="FF0000"/>
          </a:solidFill>
        </p:spPr>
        <p:txBody>
          <a:bodyPr lIns="90488" tIns="44450" rIns="90488" bIns="44450"/>
          <a:lstStyle/>
          <a:p>
            <a:r>
              <a:rPr lang="en-US" sz="2800" b="1" smtClean="0">
                <a:solidFill>
                  <a:srgbClr val="FFFF00"/>
                </a:solidFill>
              </a:rPr>
              <a:t>MUCH OF SOCIETY IS STARTING TO RESEMBLE THESE BASIC PRINCIPLES:</a:t>
            </a:r>
          </a:p>
        </p:txBody>
      </p:sp>
      <p:sp>
        <p:nvSpPr>
          <p:cNvPr id="31758" name="Rectangle 14"/>
          <p:cNvSpPr>
            <a:spLocks noGrp="1" noChangeArrowheads="1"/>
          </p:cNvSpPr>
          <p:nvPr>
            <p:ph type="body" idx="1"/>
          </p:nvPr>
        </p:nvSpPr>
        <p:spPr>
          <a:xfrm>
            <a:off x="304800" y="2133600"/>
            <a:ext cx="5410200" cy="4724400"/>
          </a:xfrm>
          <a:noFill/>
        </p:spPr>
        <p:txBody>
          <a:bodyPr lIns="90488" tIns="44450" rIns="90488" bIns="44450">
            <a:normAutofit fontScale="92500"/>
          </a:bodyPr>
          <a:lstStyle/>
          <a:p>
            <a:r>
              <a:rPr lang="en-US" sz="2400" b="1" u="sng" dirty="0" smtClean="0"/>
              <a:t>CALCULABILITY</a:t>
            </a:r>
            <a:endParaRPr lang="en-US" sz="2400" b="1" dirty="0" smtClean="0"/>
          </a:p>
          <a:p>
            <a:pPr lvl="1"/>
            <a:r>
              <a:rPr lang="en-US" sz="2400" dirty="0" smtClean="0"/>
              <a:t>DO IT ACCORDING TO </a:t>
            </a:r>
            <a:r>
              <a:rPr lang="en-US" sz="2400" dirty="0" smtClean="0"/>
              <a:t>PLAN</a:t>
            </a:r>
          </a:p>
          <a:p>
            <a:pPr lvl="1"/>
            <a:r>
              <a:rPr lang="en-US" sz="2400" dirty="0" smtClean="0"/>
              <a:t>Emphasized quantity over quality (bigger is better)</a:t>
            </a:r>
          </a:p>
          <a:p>
            <a:pPr lvl="1"/>
            <a:r>
              <a:rPr lang="en-US" sz="2400" dirty="0" smtClean="0"/>
              <a:t>Everything must be able to be measured</a:t>
            </a:r>
          </a:p>
          <a:p>
            <a:pPr lvl="2"/>
            <a:r>
              <a:rPr lang="en-US" dirty="0" smtClean="0"/>
              <a:t>E.g. time, # of units, portion sizes</a:t>
            </a:r>
          </a:p>
          <a:p>
            <a:pPr lvl="1"/>
            <a:r>
              <a:rPr lang="en-US" sz="2400" dirty="0" smtClean="0"/>
              <a:t>How much are you getting vs. how much are you paying?</a:t>
            </a:r>
          </a:p>
          <a:p>
            <a:pPr lvl="1"/>
            <a:r>
              <a:rPr lang="en-US" sz="2400" dirty="0" smtClean="0"/>
              <a:t>Companies want you to realize how much you’re getting, not how good the items are</a:t>
            </a:r>
            <a:endParaRPr lang="en-US" sz="2400" dirty="0" smtClean="0"/>
          </a:p>
        </p:txBody>
      </p:sp>
      <p:graphicFrame>
        <p:nvGraphicFramePr>
          <p:cNvPr id="37903" name="Object 15">
            <a:hlinkClick r:id="" action="ppaction://ole?verb=0"/>
          </p:cNvPr>
          <p:cNvGraphicFramePr>
            <a:graphicFrameLocks/>
          </p:cNvGraphicFramePr>
          <p:nvPr/>
        </p:nvGraphicFramePr>
        <p:xfrm>
          <a:off x="152400" y="122238"/>
          <a:ext cx="8877300" cy="982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Corel TextArt 8 Document" r:id="rId4" imgW="8877300" imgH="982663" progId="TextArt7.Document">
                  <p:embed/>
                </p:oleObj>
              </mc:Choice>
              <mc:Fallback>
                <p:oleObj name="Corel TextArt 8 Document" r:id="rId4" imgW="8877300" imgH="982663" progId="TextArt7.Document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122238"/>
                        <a:ext cx="8877300" cy="982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904" name="Rectangle 16"/>
          <p:cNvSpPr>
            <a:spLocks noChangeArrowheads="1"/>
          </p:cNvSpPr>
          <p:nvPr/>
        </p:nvSpPr>
        <p:spPr bwMode="auto">
          <a:xfrm>
            <a:off x="5562600" y="2514600"/>
            <a:ext cx="35814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lvl="1" eaLnBrk="0" hangingPunct="0">
              <a:lnSpc>
                <a:spcPct val="80000"/>
              </a:lnSpc>
              <a:spcBef>
                <a:spcPct val="20000"/>
              </a:spcBef>
            </a:pPr>
            <a:r>
              <a:rPr lang="en-US" sz="2400" b="1">
                <a:solidFill>
                  <a:srgbClr val="FF0000"/>
                </a:solidFill>
                <a:hlinkClick r:id="rId6"/>
              </a:rPr>
              <a:t>McDonaldization Video</a:t>
            </a:r>
            <a:endParaRPr lang="en-US" sz="2400" b="1">
              <a:solidFill>
                <a:srgbClr val="FF0000"/>
              </a:solidFill>
            </a:endParaRPr>
          </a:p>
        </p:txBody>
      </p:sp>
      <p:pic>
        <p:nvPicPr>
          <p:cNvPr id="37905" name="Picture 18" descr="mcdonalds-logo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3657600"/>
            <a:ext cx="2971800" cy="285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1530109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6" name="Rectangle 8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9" name="Rectangle 11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0" name="Rectangle 12"/>
          <p:cNvSpPr>
            <a:spLocks noChangeArrowheads="1"/>
          </p:cNvSpPr>
          <p:nvPr/>
        </p:nvSpPr>
        <p:spPr bwMode="auto">
          <a:xfrm>
            <a:off x="-30480" y="1985010"/>
            <a:ext cx="5638800" cy="47244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title"/>
          </p:nvPr>
        </p:nvSpPr>
        <p:spPr>
          <a:xfrm>
            <a:off x="304800" y="1143000"/>
            <a:ext cx="8534400" cy="990600"/>
          </a:xfrm>
          <a:solidFill>
            <a:srgbClr val="FF0000"/>
          </a:solidFill>
        </p:spPr>
        <p:txBody>
          <a:bodyPr lIns="90488" tIns="44450" rIns="90488" bIns="44450"/>
          <a:lstStyle/>
          <a:p>
            <a:r>
              <a:rPr lang="en-US" sz="2800" b="1" smtClean="0">
                <a:solidFill>
                  <a:srgbClr val="FFFF00"/>
                </a:solidFill>
              </a:rPr>
              <a:t>MUCH OF SOCIETY IS STARTING TO RESEMBLE THESE BASIC PRINCIPLES:</a:t>
            </a:r>
          </a:p>
        </p:txBody>
      </p:sp>
      <p:sp>
        <p:nvSpPr>
          <p:cNvPr id="31758" name="Rectangle 14"/>
          <p:cNvSpPr>
            <a:spLocks noGrp="1" noChangeArrowheads="1"/>
          </p:cNvSpPr>
          <p:nvPr>
            <p:ph type="body" idx="1"/>
          </p:nvPr>
        </p:nvSpPr>
        <p:spPr>
          <a:xfrm>
            <a:off x="304800" y="2133600"/>
            <a:ext cx="5410200" cy="4724400"/>
          </a:xfrm>
          <a:noFill/>
        </p:spPr>
        <p:txBody>
          <a:bodyPr lIns="90488" tIns="44450" rIns="90488" bIns="44450"/>
          <a:lstStyle/>
          <a:p>
            <a:r>
              <a:rPr lang="en-US" sz="2400" b="1" u="sng" dirty="0" smtClean="0"/>
              <a:t>UNIFORMITY/predictability</a:t>
            </a:r>
            <a:endParaRPr lang="en-US" sz="2400" b="1" dirty="0" smtClean="0"/>
          </a:p>
          <a:p>
            <a:pPr lvl="1"/>
            <a:r>
              <a:rPr lang="en-US" sz="2400" dirty="0" smtClean="0"/>
              <a:t>LEAVE NOTHING TO </a:t>
            </a:r>
            <a:r>
              <a:rPr lang="en-US" sz="2400" dirty="0" smtClean="0"/>
              <a:t>CHANCE</a:t>
            </a:r>
          </a:p>
          <a:p>
            <a:pPr lvl="1"/>
            <a:r>
              <a:rPr lang="en-US" sz="2400" dirty="0" smtClean="0"/>
              <a:t>The same experience at ALL locations</a:t>
            </a:r>
          </a:p>
          <a:p>
            <a:pPr lvl="2"/>
            <a:r>
              <a:rPr lang="en-US" dirty="0" smtClean="0"/>
              <a:t>E.g. same tasting food</a:t>
            </a:r>
            <a:endParaRPr lang="en-US" dirty="0" smtClean="0"/>
          </a:p>
          <a:p>
            <a:pPr lvl="1"/>
            <a:r>
              <a:rPr lang="en-US" sz="2400" dirty="0" smtClean="0"/>
              <a:t>Gives consumers a sense of safety</a:t>
            </a:r>
          </a:p>
          <a:p>
            <a:pPr lvl="1"/>
            <a:r>
              <a:rPr lang="en-US" sz="2400" dirty="0" smtClean="0"/>
              <a:t>Builds brand loyalty</a:t>
            </a:r>
          </a:p>
          <a:p>
            <a:pPr lvl="1"/>
            <a:r>
              <a:rPr lang="en-US" sz="2400" dirty="0" smtClean="0"/>
              <a:t>Makes work routine &amp; mind-numbing</a:t>
            </a:r>
          </a:p>
          <a:p>
            <a:pPr lvl="1"/>
            <a:endParaRPr lang="en-US" sz="2000" b="1" dirty="0" smtClean="0"/>
          </a:p>
        </p:txBody>
      </p:sp>
      <p:graphicFrame>
        <p:nvGraphicFramePr>
          <p:cNvPr id="37903" name="Object 15">
            <a:hlinkClick r:id="" action="ppaction://ole?verb=0"/>
          </p:cNvPr>
          <p:cNvGraphicFramePr>
            <a:graphicFrameLocks/>
          </p:cNvGraphicFramePr>
          <p:nvPr/>
        </p:nvGraphicFramePr>
        <p:xfrm>
          <a:off x="152400" y="122238"/>
          <a:ext cx="8877300" cy="982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Corel TextArt 8 Document" r:id="rId4" imgW="8877300" imgH="982663" progId="TextArt7.Document">
                  <p:embed/>
                </p:oleObj>
              </mc:Choice>
              <mc:Fallback>
                <p:oleObj name="Corel TextArt 8 Document" r:id="rId4" imgW="8877300" imgH="982663" progId="TextArt7.Document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122238"/>
                        <a:ext cx="8877300" cy="982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904" name="Rectangle 16"/>
          <p:cNvSpPr>
            <a:spLocks noChangeArrowheads="1"/>
          </p:cNvSpPr>
          <p:nvPr/>
        </p:nvSpPr>
        <p:spPr bwMode="auto">
          <a:xfrm>
            <a:off x="5562600" y="2514600"/>
            <a:ext cx="35814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lvl="1" eaLnBrk="0" hangingPunct="0">
              <a:lnSpc>
                <a:spcPct val="80000"/>
              </a:lnSpc>
              <a:spcBef>
                <a:spcPct val="20000"/>
              </a:spcBef>
            </a:pPr>
            <a:r>
              <a:rPr lang="en-US" sz="2400" b="1">
                <a:solidFill>
                  <a:srgbClr val="FF0000"/>
                </a:solidFill>
                <a:hlinkClick r:id="rId6"/>
              </a:rPr>
              <a:t>McDonaldization Video</a:t>
            </a:r>
            <a:endParaRPr lang="en-US" sz="2400" b="1">
              <a:solidFill>
                <a:srgbClr val="FF0000"/>
              </a:solidFill>
            </a:endParaRPr>
          </a:p>
        </p:txBody>
      </p:sp>
      <p:pic>
        <p:nvPicPr>
          <p:cNvPr id="37905" name="Picture 18" descr="mcdonalds-logo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3657600"/>
            <a:ext cx="2971800" cy="285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4256259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8" grpId="0" build="p"/>
      <p:bldP spid="31758" grpI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6" name="Rectangle 8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9" name="Rectangle 11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0" name="Rectangle 12"/>
          <p:cNvSpPr>
            <a:spLocks noChangeArrowheads="1"/>
          </p:cNvSpPr>
          <p:nvPr/>
        </p:nvSpPr>
        <p:spPr bwMode="auto">
          <a:xfrm>
            <a:off x="0" y="2133600"/>
            <a:ext cx="5638800" cy="47244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title"/>
          </p:nvPr>
        </p:nvSpPr>
        <p:spPr>
          <a:xfrm>
            <a:off x="304800" y="1143000"/>
            <a:ext cx="8534400" cy="990600"/>
          </a:xfrm>
          <a:solidFill>
            <a:srgbClr val="FF0000"/>
          </a:solidFill>
        </p:spPr>
        <p:txBody>
          <a:bodyPr lIns="90488" tIns="44450" rIns="90488" bIns="44450"/>
          <a:lstStyle/>
          <a:p>
            <a:r>
              <a:rPr lang="en-US" sz="2800" b="1" smtClean="0">
                <a:solidFill>
                  <a:srgbClr val="FFFF00"/>
                </a:solidFill>
              </a:rPr>
              <a:t>MUCH OF SOCIETY IS STARTING TO RESEMBLE THESE BASIC PRINCIPLES:</a:t>
            </a:r>
          </a:p>
        </p:txBody>
      </p:sp>
      <p:sp>
        <p:nvSpPr>
          <p:cNvPr id="31758" name="Rectangle 14"/>
          <p:cNvSpPr>
            <a:spLocks noGrp="1" noChangeArrowheads="1"/>
          </p:cNvSpPr>
          <p:nvPr>
            <p:ph type="body" idx="1"/>
          </p:nvPr>
        </p:nvSpPr>
        <p:spPr>
          <a:xfrm>
            <a:off x="304800" y="2133600"/>
            <a:ext cx="5410200" cy="4724400"/>
          </a:xfrm>
          <a:noFill/>
        </p:spPr>
        <p:txBody>
          <a:bodyPr lIns="90488" tIns="44450" rIns="90488" bIns="44450">
            <a:normAutofit fontScale="92500" lnSpcReduction="10000"/>
          </a:bodyPr>
          <a:lstStyle/>
          <a:p>
            <a:r>
              <a:rPr lang="en-US" sz="2400" b="1" u="sng" dirty="0" smtClean="0"/>
              <a:t>CONTROL </a:t>
            </a:r>
            <a:r>
              <a:rPr lang="en-US" sz="2400" b="1" u="sng" dirty="0" smtClean="0"/>
              <a:t>THROUGH AUTOMATION</a:t>
            </a:r>
            <a:endParaRPr lang="en-US" sz="2400" b="1" dirty="0" smtClean="0"/>
          </a:p>
          <a:p>
            <a:pPr lvl="1"/>
            <a:r>
              <a:rPr lang="en-US" sz="2600" dirty="0" smtClean="0"/>
              <a:t>HUMANS ARE MOST UNRELIABLE </a:t>
            </a:r>
            <a:r>
              <a:rPr lang="en-US" sz="2600" dirty="0" smtClean="0"/>
              <a:t>FACTOR</a:t>
            </a:r>
          </a:p>
          <a:p>
            <a:pPr lvl="1"/>
            <a:r>
              <a:rPr lang="en-US" sz="2600" dirty="0" smtClean="0"/>
              <a:t>Reduce human interaction = increased human control by company</a:t>
            </a:r>
          </a:p>
          <a:p>
            <a:pPr lvl="1"/>
            <a:r>
              <a:rPr lang="en-US" sz="2600" dirty="0" smtClean="0"/>
              <a:t>Humans easier to replace</a:t>
            </a:r>
          </a:p>
          <a:p>
            <a:pPr lvl="1"/>
            <a:r>
              <a:rPr lang="en-US" sz="2600" dirty="0" smtClean="0"/>
              <a:t>Machines don’t get sick, get married, get into car accidents, etc</a:t>
            </a:r>
            <a:r>
              <a:rPr lang="en-US" sz="2600" dirty="0" smtClean="0"/>
              <a:t>., which pull away from time on the job</a:t>
            </a:r>
          </a:p>
          <a:p>
            <a:pPr lvl="1"/>
            <a:r>
              <a:rPr lang="en-US" sz="2600" dirty="0" smtClean="0"/>
              <a:t>Reduces thinking</a:t>
            </a:r>
            <a:endParaRPr lang="en-US" sz="2600" dirty="0" smtClean="0"/>
          </a:p>
        </p:txBody>
      </p:sp>
      <p:graphicFrame>
        <p:nvGraphicFramePr>
          <p:cNvPr id="37903" name="Object 15">
            <a:hlinkClick r:id="" action="ppaction://ole?verb=0"/>
          </p:cNvPr>
          <p:cNvGraphicFramePr>
            <a:graphicFrameLocks/>
          </p:cNvGraphicFramePr>
          <p:nvPr/>
        </p:nvGraphicFramePr>
        <p:xfrm>
          <a:off x="152400" y="122238"/>
          <a:ext cx="8877300" cy="982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Corel TextArt 8 Document" r:id="rId4" imgW="8877300" imgH="982663" progId="TextArt7.Document">
                  <p:embed/>
                </p:oleObj>
              </mc:Choice>
              <mc:Fallback>
                <p:oleObj name="Corel TextArt 8 Document" r:id="rId4" imgW="8877300" imgH="982663" progId="TextArt7.Document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122238"/>
                        <a:ext cx="8877300" cy="982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904" name="Rectangle 16"/>
          <p:cNvSpPr>
            <a:spLocks noChangeArrowheads="1"/>
          </p:cNvSpPr>
          <p:nvPr/>
        </p:nvSpPr>
        <p:spPr bwMode="auto">
          <a:xfrm>
            <a:off x="5562600" y="2514600"/>
            <a:ext cx="35814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lvl="1" eaLnBrk="0" hangingPunct="0">
              <a:lnSpc>
                <a:spcPct val="80000"/>
              </a:lnSpc>
              <a:spcBef>
                <a:spcPct val="20000"/>
              </a:spcBef>
            </a:pPr>
            <a:r>
              <a:rPr lang="en-US" sz="2400" b="1">
                <a:solidFill>
                  <a:srgbClr val="FF0000"/>
                </a:solidFill>
                <a:hlinkClick r:id="rId6"/>
              </a:rPr>
              <a:t>McDonaldization Video</a:t>
            </a:r>
            <a:endParaRPr lang="en-US" sz="2400" b="1">
              <a:solidFill>
                <a:srgbClr val="FF0000"/>
              </a:solidFill>
            </a:endParaRPr>
          </a:p>
        </p:txBody>
      </p:sp>
      <p:pic>
        <p:nvPicPr>
          <p:cNvPr id="37905" name="Picture 18" descr="mcdonalds-logo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3657600"/>
            <a:ext cx="2971800" cy="285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133707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8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324</Words>
  <Application>Microsoft Office PowerPoint</Application>
  <PresentationFormat>On-screen Show (4:3)</PresentationFormat>
  <Paragraphs>79</Paragraphs>
  <Slides>6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Corel TextArt 8 Document</vt:lpstr>
      <vt:lpstr>PowerPoint Presentation</vt:lpstr>
      <vt:lpstr>MUCH OF SOCIETY IS STARTING TO RESEMBLE THESE BASIC PRINCIPLES:</vt:lpstr>
      <vt:lpstr>MUCH OF SOCIETY IS STARTING TO RESEMBLE THESE BASIC PRINCIPLES:</vt:lpstr>
      <vt:lpstr>MUCH OF SOCIETY IS STARTING TO RESEMBLE THESE BASIC PRINCIPLES:</vt:lpstr>
      <vt:lpstr>MUCH OF SOCIETY IS STARTING TO RESEMBLE THESE BASIC PRINCIPLES:</vt:lpstr>
      <vt:lpstr>MUCH OF SOCIETY IS STARTING TO RESEMBLE THESE BASIC PRINCIPLES:</vt:lpstr>
    </vt:vector>
  </TitlesOfParts>
  <Company>Saint Viator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Saint Viator</dc:creator>
  <cp:lastModifiedBy>Saint Viator</cp:lastModifiedBy>
  <cp:revision>7</cp:revision>
  <dcterms:created xsi:type="dcterms:W3CDTF">2012-11-27T20:15:02Z</dcterms:created>
  <dcterms:modified xsi:type="dcterms:W3CDTF">2012-11-29T18:36:43Z</dcterms:modified>
</cp:coreProperties>
</file>