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61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BDF1A93-8026-4D7C-B2A5-9BD95956FA6D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B708D75-C3BD-4B96-B5C7-194F8BD31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1893 World </a:t>
            </a:r>
            <a:r>
              <a:rPr lang="en-US" dirty="0" smtClean="0"/>
              <a:t>Fair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History of the World Fair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 of Fair:</a:t>
            </a:r>
          </a:p>
          <a:p>
            <a:pPr lvl="1"/>
            <a:r>
              <a:rPr lang="en-US" dirty="0" smtClean="0"/>
              <a:t>Show human advancements</a:t>
            </a:r>
          </a:p>
          <a:p>
            <a:pPr lvl="1"/>
            <a:r>
              <a:rPr lang="en-US" dirty="0" smtClean="0"/>
              <a:t>Entertainment</a:t>
            </a:r>
          </a:p>
          <a:p>
            <a:pPr lvl="1"/>
            <a:r>
              <a:rPr lang="en-US" dirty="0" smtClean="0"/>
              <a:t>Unveil inventions</a:t>
            </a:r>
          </a:p>
          <a:p>
            <a:pPr lvl="1"/>
            <a:r>
              <a:rPr lang="en-US" dirty="0" smtClean="0"/>
              <a:t>Share international </a:t>
            </a:r>
            <a:r>
              <a:rPr lang="en-US" dirty="0" smtClean="0"/>
              <a:t>culture</a:t>
            </a:r>
          </a:p>
          <a:p>
            <a:r>
              <a:rPr lang="en-US" dirty="0" smtClean="0"/>
              <a:t>1851 Fair in London</a:t>
            </a:r>
          </a:p>
          <a:p>
            <a:r>
              <a:rPr lang="en-US" dirty="0" smtClean="0"/>
              <a:t>1853 Fair in New York</a:t>
            </a:r>
          </a:p>
          <a:p>
            <a:r>
              <a:rPr lang="en-US" dirty="0" smtClean="0"/>
              <a:t>1876 Fair in Philadelphia – 100 yr anniversary of United States</a:t>
            </a:r>
            <a:endParaRPr lang="en-US" dirty="0" smtClean="0"/>
          </a:p>
          <a:p>
            <a:r>
              <a:rPr lang="en-US" dirty="0" smtClean="0"/>
              <a:t>1889 </a:t>
            </a:r>
            <a:r>
              <a:rPr lang="en-US" dirty="0" smtClean="0"/>
              <a:t>Fair hosted by Paris – presents Eiffel </a:t>
            </a:r>
            <a:r>
              <a:rPr lang="en-US" dirty="0" smtClean="0"/>
              <a:t>Tower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world fair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Chicago “needs” fair to help rebuild</a:t>
            </a:r>
          </a:p>
          <a:p>
            <a:pPr lvl="1"/>
            <a:r>
              <a:rPr lang="en-US" dirty="0" smtClean="0"/>
              <a:t>Fire</a:t>
            </a:r>
          </a:p>
          <a:p>
            <a:pPr lvl="1"/>
            <a:r>
              <a:rPr lang="en-US" dirty="0" smtClean="0"/>
              <a:t>Haymarket bombing</a:t>
            </a:r>
          </a:p>
          <a:p>
            <a:r>
              <a:rPr lang="en-US" dirty="0" smtClean="0"/>
              <a:t>400</a:t>
            </a:r>
            <a:r>
              <a:rPr lang="en-US" baseline="30000" dirty="0" smtClean="0"/>
              <a:t>th</a:t>
            </a:r>
            <a:r>
              <a:rPr lang="en-US" dirty="0" smtClean="0"/>
              <a:t> anniversary of Columbus</a:t>
            </a:r>
          </a:p>
          <a:p>
            <a:r>
              <a:rPr lang="en-US" dirty="0" smtClean="0"/>
              <a:t>New York logical place to hold Fair</a:t>
            </a:r>
          </a:p>
          <a:p>
            <a:pPr lvl="1"/>
            <a:r>
              <a:rPr lang="en-US" dirty="0" smtClean="0"/>
              <a:t>Chicago seen as too simple, unsophisticated</a:t>
            </a:r>
          </a:p>
          <a:p>
            <a:pPr lvl="1"/>
            <a:r>
              <a:rPr lang="en-US" dirty="0" smtClean="0"/>
              <a:t>“Windy City” = term used to describe self-promotion of </a:t>
            </a:r>
            <a:r>
              <a:rPr lang="en-US" dirty="0" smtClean="0"/>
              <a:t>Chicago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 wins world fair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Chicago raises $10 million to host fair &amp; wins bid</a:t>
            </a:r>
          </a:p>
          <a:p>
            <a:r>
              <a:rPr lang="en-US" dirty="0" smtClean="0"/>
              <a:t>Frederick Law Olmstead &amp; Daniel Burnham = architects to oversee World Fair</a:t>
            </a:r>
          </a:p>
          <a:p>
            <a:r>
              <a:rPr lang="en-US" dirty="0" smtClean="0"/>
              <a:t>Jackson Park (7 miles south of city hall) chosen as location for Fair</a:t>
            </a:r>
          </a:p>
          <a:p>
            <a:r>
              <a:rPr lang="en-US" dirty="0" smtClean="0"/>
              <a:t>Called the “White City” because of white buildings that occupied main fairground</a:t>
            </a:r>
          </a:p>
          <a:p>
            <a:r>
              <a:rPr lang="en-US" dirty="0" smtClean="0"/>
              <a:t>Manufacturers and Liberal Arts Building = largest building in the world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Chicago’s world fair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Deal made with pickpockets:</a:t>
            </a:r>
          </a:p>
          <a:p>
            <a:pPr lvl="1"/>
            <a:r>
              <a:rPr lang="en-US" dirty="0" smtClean="0"/>
              <a:t>$10 immediate fine to police</a:t>
            </a:r>
          </a:p>
          <a:p>
            <a:pPr lvl="1"/>
            <a:r>
              <a:rPr lang="en-US" dirty="0" smtClean="0"/>
              <a:t>Released between 8 pm – 4 am</a:t>
            </a:r>
          </a:p>
          <a:p>
            <a:r>
              <a:rPr lang="en-US" dirty="0" smtClean="0"/>
              <a:t>Keeps the Fair safe and secure – won’t ruin Chicago’s image</a:t>
            </a:r>
          </a:p>
          <a:p>
            <a:r>
              <a:rPr lang="en-US" dirty="0" smtClean="0"/>
              <a:t>Fair was used to further promote Chicago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822960"/>
          </a:xfrm>
        </p:spPr>
        <p:txBody>
          <a:bodyPr/>
          <a:lstStyle/>
          <a:p>
            <a:r>
              <a:rPr lang="en-US" dirty="0" smtClean="0"/>
              <a:t>Chicago’s world fair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239000" cy="4846320"/>
          </a:xfrm>
        </p:spPr>
        <p:txBody>
          <a:bodyPr/>
          <a:lstStyle/>
          <a:p>
            <a:r>
              <a:rPr lang="en-US" dirty="0" smtClean="0"/>
              <a:t>Structure created to rival Eiffel Tower: </a:t>
            </a:r>
            <a:endParaRPr lang="en-US" dirty="0"/>
          </a:p>
        </p:txBody>
      </p:sp>
      <p:pic>
        <p:nvPicPr>
          <p:cNvPr id="4" name="Picture 3" descr="Chicago-ferris-whe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1524000"/>
            <a:ext cx="3770194" cy="495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Chicago’s world fair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Fair, buildings used by homeless</a:t>
            </a:r>
          </a:p>
          <a:p>
            <a:r>
              <a:rPr lang="en-US" dirty="0" smtClean="0"/>
              <a:t>Police &amp; protesters clash at fairgrounds</a:t>
            </a:r>
          </a:p>
          <a:p>
            <a:pPr lvl="1"/>
            <a:r>
              <a:rPr lang="en-US" dirty="0" smtClean="0"/>
              <a:t>Fire burns down most buildings</a:t>
            </a:r>
          </a:p>
          <a:p>
            <a:r>
              <a:rPr lang="en-US" dirty="0" smtClean="0"/>
              <a:t>Two buildings still remain from World’s Fair:</a:t>
            </a:r>
          </a:p>
          <a:p>
            <a:pPr lvl="1"/>
            <a:r>
              <a:rPr lang="en-US" dirty="0" smtClean="0"/>
              <a:t>Museum of Science and Industry</a:t>
            </a:r>
          </a:p>
          <a:p>
            <a:pPr lvl="1"/>
            <a:r>
              <a:rPr lang="en-US" dirty="0" smtClean="0"/>
              <a:t>Art Institute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</TotalTime>
  <Words>250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Chapter 6</vt:lpstr>
      <vt:lpstr>History of the World Fair</vt:lpstr>
      <vt:lpstr>History of world fair</vt:lpstr>
      <vt:lpstr>Chicago wins world fair</vt:lpstr>
      <vt:lpstr>Chicago’s world fair</vt:lpstr>
      <vt:lpstr>Chicago’s world fair</vt:lpstr>
      <vt:lpstr>Chicago’s world fair</vt:lpstr>
    </vt:vector>
  </TitlesOfParts>
  <Company>Saint Viator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creator>khogendorp</dc:creator>
  <cp:lastModifiedBy>khogendorp</cp:lastModifiedBy>
  <cp:revision>4</cp:revision>
  <dcterms:created xsi:type="dcterms:W3CDTF">2011-04-04T14:23:55Z</dcterms:created>
  <dcterms:modified xsi:type="dcterms:W3CDTF">2011-04-04T15:05:29Z</dcterms:modified>
</cp:coreProperties>
</file>