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5851B74-19CB-4402-90F6-5C7E91ABD3C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8D2BDC0-D696-40BD-9C61-9FE4176583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s.org/wgbh/amex/chicago/maps/chicago_fire_text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 – The Fire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great-chicago-fi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609600"/>
            <a:ext cx="5670913" cy="55133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rshallfieldsfire-1871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459" y="685800"/>
            <a:ext cx="9024541" cy="5638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aftermath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239000" cy="1438584"/>
          </a:xfrm>
        </p:spPr>
        <p:txBody>
          <a:bodyPr/>
          <a:lstStyle/>
          <a:p>
            <a:r>
              <a:rPr lang="en-US" dirty="0" smtClean="0"/>
              <a:t>Fire was 4 miles long, 1 mile wide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map of burned ar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752600"/>
            <a:ext cx="7496175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aftereffects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Timeline of Chicago Fire</a:t>
            </a:r>
            <a:endParaRPr lang="en-US" dirty="0" smtClean="0"/>
          </a:p>
          <a:p>
            <a:r>
              <a:rPr lang="en-US" dirty="0" smtClean="0"/>
              <a:t>Chicago rebuilt in 2 years</a:t>
            </a:r>
          </a:p>
          <a:p>
            <a:r>
              <a:rPr lang="en-US" dirty="0" smtClean="0"/>
              <a:t>Lumber yards, stock yards, grain elevators not touched by fire</a:t>
            </a:r>
          </a:p>
          <a:p>
            <a:r>
              <a:rPr lang="en-US" dirty="0" smtClean="0"/>
              <a:t>Chicago so important to nation, many donations received from all over U.S.</a:t>
            </a:r>
          </a:p>
          <a:p>
            <a:r>
              <a:rPr lang="en-US" dirty="0" smtClean="0"/>
              <a:t>Some thought fire was karma</a:t>
            </a:r>
          </a:p>
          <a:p>
            <a:pPr lvl="1"/>
            <a:r>
              <a:rPr lang="en-US" dirty="0" smtClean="0"/>
              <a:t>Temperance Union</a:t>
            </a:r>
          </a:p>
          <a:p>
            <a:pPr lvl="1"/>
            <a:r>
              <a:rPr lang="en-US" dirty="0" smtClean="0"/>
              <a:t>Sherman’s “March to the Sea”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aftereffects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Rebuilt downtown now planned</a:t>
            </a:r>
          </a:p>
          <a:p>
            <a:pPr lvl="1"/>
            <a:r>
              <a:rPr lang="en-US" dirty="0" smtClean="0"/>
              <a:t>Downtown to be commercial, not residential</a:t>
            </a:r>
          </a:p>
          <a:p>
            <a:r>
              <a:rPr lang="en-US" dirty="0" smtClean="0"/>
              <a:t>Skyscrapers built to maximize use of space</a:t>
            </a:r>
          </a:p>
          <a:p>
            <a:r>
              <a:rPr lang="en-US" dirty="0" smtClean="0"/>
              <a:t>Better laws and building codes passed</a:t>
            </a:r>
          </a:p>
          <a:p>
            <a:r>
              <a:rPr lang="en-US" dirty="0" smtClean="0"/>
              <a:t>Relief assistance to victims</a:t>
            </a:r>
          </a:p>
          <a:p>
            <a:pPr lvl="1"/>
            <a:r>
              <a:rPr lang="en-US" dirty="0" smtClean="0"/>
              <a:t>funds distributed by independent agency (Relief and Aid Society)</a:t>
            </a:r>
          </a:p>
          <a:p>
            <a:pPr lvl="1"/>
            <a:r>
              <a:rPr lang="en-US" dirty="0" smtClean="0"/>
              <a:t>Worth determined by Relief and Aid Society – business owners more like to get $$</a:t>
            </a:r>
          </a:p>
          <a:p>
            <a:pPr lvl="1"/>
            <a:r>
              <a:rPr lang="en-US" dirty="0" smtClean="0"/>
              <a:t>Bias towards poor and immigrants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Chicago = fire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City is built almost entirely of wood</a:t>
            </a:r>
          </a:p>
          <a:p>
            <a:pPr lvl="1"/>
            <a:r>
              <a:rPr lang="en-US" dirty="0" smtClean="0"/>
              <a:t>Buildings</a:t>
            </a:r>
          </a:p>
          <a:p>
            <a:pPr lvl="1"/>
            <a:r>
              <a:rPr lang="en-US" dirty="0" smtClean="0"/>
              <a:t>Sidewalks</a:t>
            </a:r>
          </a:p>
          <a:p>
            <a:pPr lvl="1"/>
            <a:r>
              <a:rPr lang="en-US" dirty="0" smtClean="0"/>
              <a:t>Streets</a:t>
            </a:r>
          </a:p>
          <a:p>
            <a:pPr lvl="1"/>
            <a:r>
              <a:rPr lang="en-US" dirty="0" smtClean="0"/>
              <a:t>Bridges </a:t>
            </a:r>
          </a:p>
          <a:p>
            <a:r>
              <a:rPr lang="en-US" dirty="0" smtClean="0"/>
              <a:t>Few fire-resistant materials used</a:t>
            </a:r>
          </a:p>
          <a:p>
            <a:r>
              <a:rPr lang="en-US" dirty="0" smtClean="0"/>
              <a:t>Little space between buildings – many buildings touching</a:t>
            </a:r>
          </a:p>
          <a:p>
            <a:r>
              <a:rPr lang="en-US" dirty="0" smtClean="0"/>
              <a:t>Wooden bridges neutralize natural fire breaks</a:t>
            </a:r>
          </a:p>
          <a:p>
            <a:r>
              <a:rPr lang="en-US" dirty="0" smtClean="0"/>
              <a:t>Roofs covered with tar and pine chips</a:t>
            </a:r>
          </a:p>
          <a:p>
            <a:pPr lvl="1"/>
            <a:r>
              <a:rPr lang="en-US" dirty="0" smtClean="0"/>
              <a:t>Both flammable and chips break off and blow during fires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tate_st_litho_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13760"/>
            <a:ext cx="7239000" cy="48385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 = fire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 &amp; straw kept in large quantities</a:t>
            </a:r>
          </a:p>
          <a:p>
            <a:r>
              <a:rPr lang="en-US" dirty="0" smtClean="0"/>
              <a:t>Homes use open flame for heating and cooking</a:t>
            </a:r>
            <a:endParaRPr lang="en-US" dirty="0" smtClean="0"/>
          </a:p>
          <a:p>
            <a:r>
              <a:rPr lang="en-US" dirty="0" smtClean="0"/>
              <a:t>Only solution = demolish all and rebuild – NOT FEASABLE</a:t>
            </a:r>
          </a:p>
          <a:p>
            <a:r>
              <a:rPr lang="en-US" dirty="0" smtClean="0"/>
              <a:t>Fires common in large cities</a:t>
            </a:r>
            <a:endParaRPr lang="en-US" dirty="0"/>
          </a:p>
        </p:txBody>
      </p:sp>
      <p:pic>
        <p:nvPicPr>
          <p:cNvPr id="1026" name="Picture 2" descr="C:\Documents and Settings\khogendorp\Local Settings\Temporary Internet Files\Content.IE5\7F40A4B2\MC90043481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581400"/>
            <a:ext cx="2895372" cy="2895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steam-powered pumps – not very effective</a:t>
            </a:r>
          </a:p>
          <a:p>
            <a:r>
              <a:rPr lang="en-US" dirty="0" smtClean="0"/>
              <a:t>1871 = 185 firefighters</a:t>
            </a:r>
          </a:p>
          <a:p>
            <a:r>
              <a:rPr lang="en-US" dirty="0" smtClean="0"/>
              <a:t>Rapid response, not technology used to combat fires</a:t>
            </a:r>
          </a:p>
          <a:p>
            <a:r>
              <a:rPr lang="en-US" dirty="0" smtClean="0"/>
              <a:t>Each station has spotters and when a fire is seen message is relayed to closest station</a:t>
            </a:r>
          </a:p>
          <a:p>
            <a:r>
              <a:rPr lang="en-US" dirty="0" smtClean="0"/>
              <a:t>Speed was most important way to combat fires</a:t>
            </a:r>
            <a:endParaRPr lang="en-US" dirty="0"/>
          </a:p>
        </p:txBody>
      </p:sp>
      <p:pic>
        <p:nvPicPr>
          <p:cNvPr id="2050" name="Picture 2" descr="C:\Documents and Settings\khogendorp\Local Settings\Temporary Internet Files\Content.IE5\RC2C3D9M\MC9003340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343400"/>
            <a:ext cx="1750466" cy="2225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perfect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Oct. 7 – huge fire west of downtown</a:t>
            </a:r>
          </a:p>
          <a:p>
            <a:pPr lvl="1"/>
            <a:r>
              <a:rPr lang="en-US" dirty="0" smtClean="0"/>
              <a:t>Half of fire brigade works on fire</a:t>
            </a:r>
          </a:p>
          <a:p>
            <a:pPr lvl="1"/>
            <a:r>
              <a:rPr lang="en-US" dirty="0" smtClean="0"/>
              <a:t>Largest fire in Chicago’s history (until that point)</a:t>
            </a:r>
          </a:p>
          <a:p>
            <a:pPr lvl="1"/>
            <a:r>
              <a:rPr lang="en-US" dirty="0" smtClean="0"/>
              <a:t>Burns 20 acres</a:t>
            </a:r>
          </a:p>
          <a:p>
            <a:r>
              <a:rPr lang="en-US" dirty="0" smtClean="0"/>
              <a:t>Sunday, Oct. 8 @9:00 pm – fire starts in O’Leary’s barn</a:t>
            </a:r>
          </a:p>
          <a:p>
            <a:r>
              <a:rPr lang="en-US" dirty="0" smtClean="0"/>
              <a:t>Cow kicks lantern?</a:t>
            </a:r>
          </a:p>
          <a:p>
            <a:r>
              <a:rPr lang="en-US" dirty="0" smtClean="0"/>
              <a:t>Firemen exhausted from Oct. 7 fire</a:t>
            </a:r>
          </a:p>
          <a:p>
            <a:r>
              <a:rPr lang="en-US" dirty="0" smtClean="0"/>
              <a:t>Very dry summer/fall</a:t>
            </a:r>
          </a:p>
          <a:p>
            <a:r>
              <a:rPr lang="en-US" dirty="0" smtClean="0"/>
              <a:t>20 mph wind spreads flames</a:t>
            </a:r>
          </a:p>
          <a:p>
            <a:r>
              <a:rPr lang="en-US" dirty="0" smtClean="0"/>
              <a:t>Spotter incorrectly locates fire – calls wrong</a:t>
            </a:r>
          </a:p>
          <a:p>
            <a:pPr>
              <a:buNone/>
            </a:pPr>
            <a:r>
              <a:rPr lang="en-US" dirty="0" smtClean="0"/>
              <a:t>    department</a:t>
            </a:r>
          </a:p>
        </p:txBody>
      </p:sp>
      <p:pic>
        <p:nvPicPr>
          <p:cNvPr id="3075" name="Picture 3" descr="C:\Documents and Settings\khogendorp\Local Settings\Temporary Internet Files\Content.IE5\VO7AU3BM\MC9000842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352800"/>
            <a:ext cx="267326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11:00 pm fire declared out of control</a:t>
            </a:r>
          </a:p>
          <a:p>
            <a:r>
              <a:rPr lang="en-US" dirty="0" smtClean="0"/>
              <a:t>Fire creates high winds which add to spreading of flames</a:t>
            </a:r>
          </a:p>
          <a:p>
            <a:r>
              <a:rPr lang="en-US" dirty="0" smtClean="0"/>
              <a:t>Chaos ensues</a:t>
            </a:r>
          </a:p>
          <a:p>
            <a:pPr lvl="1"/>
            <a:r>
              <a:rPr lang="en-US" dirty="0" smtClean="0"/>
              <a:t>Panic in streets</a:t>
            </a:r>
          </a:p>
          <a:p>
            <a:pPr lvl="1"/>
            <a:r>
              <a:rPr lang="en-US" dirty="0" smtClean="0"/>
              <a:t>Horses run wild</a:t>
            </a:r>
          </a:p>
          <a:p>
            <a:pPr lvl="1"/>
            <a:r>
              <a:rPr lang="en-US" dirty="0" smtClean="0"/>
              <a:t>Families separated</a:t>
            </a:r>
          </a:p>
          <a:p>
            <a:pPr lvl="1"/>
            <a:r>
              <a:rPr lang="en-US" dirty="0" smtClean="0"/>
              <a:t>Looting of stores</a:t>
            </a:r>
          </a:p>
          <a:p>
            <a:pPr lvl="1"/>
            <a:r>
              <a:rPr lang="en-US" dirty="0" smtClean="0"/>
              <a:t>Bridges collapse from weight of people</a:t>
            </a:r>
          </a:p>
          <a:p>
            <a:r>
              <a:rPr lang="en-US" dirty="0" smtClean="0"/>
              <a:t>Fire seen in Indiana</a:t>
            </a:r>
          </a:p>
          <a:p>
            <a:r>
              <a:rPr lang="en-US" dirty="0" smtClean="0"/>
              <a:t>Fire seen from house next to A.H. library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The Fire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2733984"/>
          </a:xfrm>
        </p:spPr>
        <p:txBody>
          <a:bodyPr/>
          <a:lstStyle/>
          <a:p>
            <a:r>
              <a:rPr lang="en-US" dirty="0" smtClean="0"/>
              <a:t>Fire hydrants out of water by 7:00 am, Oct. 9 due to city waterworks burned to ground</a:t>
            </a:r>
          </a:p>
          <a:p>
            <a:r>
              <a:rPr lang="en-US" dirty="0" smtClean="0"/>
              <a:t>Only rain can extinguish fire</a:t>
            </a:r>
          </a:p>
          <a:p>
            <a:r>
              <a:rPr lang="en-US" dirty="0" smtClean="0"/>
              <a:t>High temps break glass and melt iron</a:t>
            </a:r>
          </a:p>
          <a:p>
            <a:r>
              <a:rPr lang="en-US" dirty="0" smtClean="0"/>
              <a:t>Rain begins night of Oct. 9 &amp; blaze extinguished Tuesday, Oct. 10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fi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4114800"/>
            <a:ext cx="7848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ire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063652" cy="4846638"/>
          </a:xfrm>
        </p:spPr>
      </p:pic>
      <p:pic>
        <p:nvPicPr>
          <p:cNvPr id="5" name="Picture 4" descr="fire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02253" y="2819400"/>
            <a:ext cx="4941747" cy="403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117</TotalTime>
  <Words>431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Chapter 6 – The Fire</vt:lpstr>
      <vt:lpstr>Chicago = fire trap</vt:lpstr>
      <vt:lpstr>Slide 3</vt:lpstr>
      <vt:lpstr>Chicago = fire trap</vt:lpstr>
      <vt:lpstr>Fire department</vt:lpstr>
      <vt:lpstr>The perfect storm</vt:lpstr>
      <vt:lpstr>The fire</vt:lpstr>
      <vt:lpstr>The Fire</vt:lpstr>
      <vt:lpstr>Slide 9</vt:lpstr>
      <vt:lpstr>Slide 10</vt:lpstr>
      <vt:lpstr>Slide 11</vt:lpstr>
      <vt:lpstr>aftermath</vt:lpstr>
      <vt:lpstr>The aftereffects</vt:lpstr>
      <vt:lpstr>The aftereffects</vt:lpstr>
    </vt:vector>
  </TitlesOfParts>
  <Company>Saint Viator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– The Fire</dc:title>
  <dc:creator>khogendorp</dc:creator>
  <cp:lastModifiedBy>khogendorp</cp:lastModifiedBy>
  <cp:revision>9</cp:revision>
  <dcterms:created xsi:type="dcterms:W3CDTF">2011-03-28T12:27:46Z</dcterms:created>
  <dcterms:modified xsi:type="dcterms:W3CDTF">2011-03-28T14:25:29Z</dcterms:modified>
</cp:coreProperties>
</file>