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57" r:id="rId5"/>
    <p:sldId id="262" r:id="rId6"/>
    <p:sldId id="263" r:id="rId7"/>
    <p:sldId id="264" r:id="rId8"/>
    <p:sldId id="260" r:id="rId9"/>
    <p:sldId id="261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582E698-3503-4213-8F98-2BA39A59FFA8}" type="datetimeFigureOut">
              <a:rPr lang="en-US" smtClean="0"/>
              <a:pPr/>
              <a:t>1/18/2011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39328E-AB7E-4F23-B923-6A08950143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698-3503-4213-8F98-2BA39A59FFA8}" type="datetimeFigureOut">
              <a:rPr lang="en-US" smtClean="0"/>
              <a:pPr/>
              <a:t>1/18/2011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9328E-AB7E-4F23-B923-6A08950143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582E698-3503-4213-8F98-2BA39A59FFA8}" type="datetimeFigureOut">
              <a:rPr lang="en-US" smtClean="0"/>
              <a:pPr/>
              <a:t>1/18/2011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739328E-AB7E-4F23-B923-6A08950143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698-3503-4213-8F98-2BA39A59FFA8}" type="datetimeFigureOut">
              <a:rPr lang="en-US" smtClean="0"/>
              <a:pPr/>
              <a:t>1/18/2011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39328E-AB7E-4F23-B923-6A08950143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698-3503-4213-8F98-2BA39A59FFA8}" type="datetimeFigureOut">
              <a:rPr lang="en-US" smtClean="0"/>
              <a:pPr/>
              <a:t>1/18/2011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739328E-AB7E-4F23-B923-6A08950143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582E698-3503-4213-8F98-2BA39A59FFA8}" type="datetimeFigureOut">
              <a:rPr lang="en-US" smtClean="0"/>
              <a:pPr/>
              <a:t>1/18/2011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739328E-AB7E-4F23-B923-6A08950143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582E698-3503-4213-8F98-2BA39A59FFA8}" type="datetimeFigureOut">
              <a:rPr lang="en-US" smtClean="0"/>
              <a:pPr/>
              <a:t>1/18/2011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739328E-AB7E-4F23-B923-6A08950143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698-3503-4213-8F98-2BA39A59FFA8}" type="datetimeFigureOut">
              <a:rPr lang="en-US" smtClean="0"/>
              <a:pPr/>
              <a:t>1/18/2011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39328E-AB7E-4F23-B923-6A08950143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698-3503-4213-8F98-2BA39A59FFA8}" type="datetimeFigureOut">
              <a:rPr lang="en-US" smtClean="0"/>
              <a:pPr/>
              <a:t>1/18/2011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39328E-AB7E-4F23-B923-6A08950143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698-3503-4213-8F98-2BA39A59FFA8}" type="datetimeFigureOut">
              <a:rPr lang="en-US" smtClean="0"/>
              <a:pPr/>
              <a:t>1/18/2011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39328E-AB7E-4F23-B923-6A08950143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582E698-3503-4213-8F98-2BA39A59FFA8}" type="datetimeFigureOut">
              <a:rPr lang="en-US" smtClean="0"/>
              <a:pPr/>
              <a:t>1/18/2011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739328E-AB7E-4F23-B923-6A08950143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582E698-3503-4213-8F98-2BA39A59FFA8}" type="datetimeFigureOut">
              <a:rPr lang="en-US" smtClean="0"/>
              <a:pPr/>
              <a:t>1/18/2011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739328E-AB7E-4F23-B923-6A08950143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en.wikipedia.org/wiki/File:Grlakes_lawrence_map.pn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City of Big Shoulders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Ch. 1 – The Early World of </a:t>
            </a:r>
            <a:r>
              <a:rPr lang="en-US" dirty="0" err="1" smtClean="0"/>
              <a:t>Chicagou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Louis Joliet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Joliet recognizes possibilities and writes to France suggesting a canal be built from </a:t>
            </a:r>
            <a:r>
              <a:rPr lang="en-US" dirty="0" err="1" smtClean="0"/>
              <a:t>Chicagou</a:t>
            </a:r>
            <a:r>
              <a:rPr lang="en-US" dirty="0" smtClean="0"/>
              <a:t> to Mississippi River</a:t>
            </a:r>
          </a:p>
          <a:p>
            <a:r>
              <a:rPr lang="en-US" dirty="0" smtClean="0"/>
              <a:t>Proposal rejected (2 major reasons)</a:t>
            </a:r>
          </a:p>
          <a:p>
            <a:pPr lvl="1"/>
            <a:r>
              <a:rPr lang="en-US" dirty="0" smtClean="0"/>
              <a:t>Can’t imagine people living in such poor area</a:t>
            </a:r>
          </a:p>
          <a:p>
            <a:pPr lvl="1"/>
            <a:r>
              <a:rPr lang="en-US" dirty="0" smtClean="0"/>
              <a:t>Not enough people in America to build canal </a:t>
            </a:r>
          </a:p>
          <a:p>
            <a:r>
              <a:rPr lang="en-US" dirty="0" smtClean="0"/>
              <a:t>Atlantic seaboard controlled by English; French control </a:t>
            </a:r>
            <a:r>
              <a:rPr lang="en-US" dirty="0" err="1" smtClean="0"/>
              <a:t>Chicagou</a:t>
            </a:r>
            <a:r>
              <a:rPr lang="en-US" dirty="0" smtClean="0"/>
              <a:t> and have access to western frontier</a:t>
            </a:r>
          </a:p>
          <a:p>
            <a:r>
              <a:rPr lang="en-US" dirty="0" smtClean="0"/>
              <a:t>Impact = French control English expansion out west; Control Mississippi River Basin to New Orleans (Louisiana Territory)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Chicagou’s</a:t>
            </a:r>
            <a:r>
              <a:rPr lang="en-US" dirty="0" smtClean="0"/>
              <a:t> development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France doesn’t develop </a:t>
            </a:r>
            <a:r>
              <a:rPr lang="en-US" dirty="0" err="1" smtClean="0"/>
              <a:t>Chicagou</a:t>
            </a:r>
            <a:endParaRPr lang="en-US" dirty="0" smtClean="0"/>
          </a:p>
          <a:p>
            <a:pPr lvl="1"/>
            <a:r>
              <a:rPr lang="en-US" dirty="0" smtClean="0"/>
              <a:t>Natives don’t want European settlements (like 13 colonies)</a:t>
            </a:r>
          </a:p>
          <a:p>
            <a:pPr lvl="1"/>
            <a:r>
              <a:rPr lang="en-US" dirty="0" smtClean="0"/>
              <a:t>French better @ sending trappers and missionaries than establishing permanence</a:t>
            </a:r>
          </a:p>
          <a:p>
            <a:pPr lvl="1"/>
            <a:r>
              <a:rPr lang="en-US" dirty="0" smtClean="0"/>
              <a:t>Est. forts experience problems (limited contact, Native attacks)</a:t>
            </a:r>
          </a:p>
          <a:p>
            <a:pPr lvl="1"/>
            <a:r>
              <a:rPr lang="en-US" dirty="0" smtClean="0"/>
              <a:t>France controls huge territory (Canada, Great Lakes) – those areas very profitable, so </a:t>
            </a:r>
            <a:r>
              <a:rPr lang="en-US" dirty="0" err="1" smtClean="0"/>
              <a:t>Chicagou</a:t>
            </a:r>
            <a:r>
              <a:rPr lang="en-US" dirty="0" smtClean="0"/>
              <a:t> not needed</a:t>
            </a:r>
          </a:p>
          <a:p>
            <a:pPr lvl="1"/>
            <a:r>
              <a:rPr lang="en-US" dirty="0" smtClean="0"/>
              <a:t>Profits in Canada &amp; Great Lakes take priority over </a:t>
            </a:r>
            <a:r>
              <a:rPr lang="en-US" smtClean="0"/>
              <a:t>halting British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Settlements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Chicagou</a:t>
            </a:r>
            <a:r>
              <a:rPr lang="en-US" dirty="0" smtClean="0"/>
              <a:t> means “the wild-garlic” place</a:t>
            </a:r>
          </a:p>
          <a:p>
            <a:r>
              <a:rPr lang="en-US" dirty="0" smtClean="0"/>
              <a:t>Very swampy land – not good for farming</a:t>
            </a:r>
          </a:p>
          <a:p>
            <a:r>
              <a:rPr lang="en-US" dirty="0" smtClean="0"/>
              <a:t>Short growing seasons</a:t>
            </a:r>
          </a:p>
          <a:p>
            <a:r>
              <a:rPr lang="en-US" dirty="0" err="1" smtClean="0"/>
              <a:t>Illiniwek</a:t>
            </a:r>
            <a:r>
              <a:rPr lang="en-US" dirty="0" smtClean="0"/>
              <a:t> (Illinois) Indians inhabited land, but not very populated</a:t>
            </a:r>
          </a:p>
          <a:p>
            <a:r>
              <a:rPr lang="en-US" dirty="0" smtClean="0"/>
              <a:t>Was originally a place to “pass-through”</a:t>
            </a:r>
          </a:p>
          <a:p>
            <a:r>
              <a:rPr lang="en-US" dirty="0" smtClean="0"/>
              <a:t>Most settlements were west and south – warmer and closer to Mississippi River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Around 1650 Illinois Indians decimated by tribes of Iroquois Nation</a:t>
            </a:r>
          </a:p>
          <a:p>
            <a:r>
              <a:rPr lang="en-US" dirty="0" smtClean="0"/>
              <a:t>Miami Indians migrate to area from Ohio</a:t>
            </a:r>
          </a:p>
          <a:p>
            <a:r>
              <a:rPr lang="en-US" dirty="0" smtClean="0"/>
              <a:t>French missionaries come to area late 1600s</a:t>
            </a:r>
          </a:p>
          <a:p>
            <a:r>
              <a:rPr lang="en-US" dirty="0" smtClean="0"/>
              <a:t>1800s Miami move out and Potawatomi move in from Green Bay area</a:t>
            </a:r>
          </a:p>
          <a:p>
            <a:r>
              <a:rPr lang="en-US" dirty="0" err="1" smtClean="0"/>
              <a:t>Chicagou</a:t>
            </a:r>
            <a:r>
              <a:rPr lang="en-US" dirty="0" smtClean="0"/>
              <a:t> NEVER site of major settlement</a:t>
            </a:r>
          </a:p>
          <a:p>
            <a:pPr lvl="1"/>
            <a:r>
              <a:rPr lang="en-US" dirty="0" smtClean="0"/>
              <a:t>Warmer, drier, less windy area preferred for settling</a:t>
            </a:r>
            <a:endParaRPr lang="en-US" dirty="0"/>
          </a:p>
          <a:p>
            <a:r>
              <a:rPr lang="en-US" dirty="0" smtClean="0"/>
              <a:t>Access to </a:t>
            </a:r>
            <a:r>
              <a:rPr lang="en-US" dirty="0" err="1" smtClean="0"/>
              <a:t>Chicagou</a:t>
            </a:r>
            <a:r>
              <a:rPr lang="en-US" dirty="0" smtClean="0"/>
              <a:t> is via St. Lawrence River and Great Lakes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St. Lawrence River / Great Lakes map from Wikipedia 5/06/09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33939" y="381000"/>
            <a:ext cx="6910061" cy="62484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04800" y="5867400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http://www.icsd.k12.ny.us/sabbatic/images/stories/geography/Grlakes_lawrence_map.png</a:t>
            </a:r>
            <a:endParaRPr lang="en-US" sz="1100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2514600"/>
            <a:ext cx="2057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Map of St. Lawrence River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Marquette &amp; Joliet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Differences between French &amp; English colonization of North America</a:t>
            </a:r>
          </a:p>
          <a:p>
            <a:pPr lvl="1"/>
            <a:r>
              <a:rPr lang="en-US" dirty="0" smtClean="0"/>
              <a:t>English = concentrated population &amp; self-reproducing</a:t>
            </a:r>
          </a:p>
          <a:p>
            <a:pPr lvl="1"/>
            <a:r>
              <a:rPr lang="en-US" dirty="0" smtClean="0"/>
              <a:t>French = est. trading &amp; missionaries</a:t>
            </a:r>
          </a:p>
          <a:p>
            <a:r>
              <a:rPr lang="en-US" dirty="0" smtClean="0"/>
              <a:t>Jacques Marquette (missionary) wants to convert natives</a:t>
            </a:r>
          </a:p>
          <a:p>
            <a:r>
              <a:rPr lang="en-US" dirty="0" smtClean="0"/>
              <a:t>Louis Joliet (explorer) wants to map &amp; claim new territory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Marquette &amp; Joliet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Joliet’s orders = find the “great river” out west (Mississippi)</a:t>
            </a:r>
          </a:p>
          <a:p>
            <a:r>
              <a:rPr lang="en-US" dirty="0" smtClean="0"/>
              <a:t>Find Mississippi River in Wisconsin &amp; travel south to Arkansas River</a:t>
            </a:r>
          </a:p>
          <a:p>
            <a:r>
              <a:rPr lang="en-US" dirty="0" smtClean="0"/>
              <a:t>Current too strong to travel north, so take alternate route back – end up in Lake Michigan</a:t>
            </a:r>
          </a:p>
          <a:p>
            <a:r>
              <a:rPr lang="en-US" dirty="0" smtClean="0"/>
              <a:t>Marquette &amp; Joliet = 1</a:t>
            </a:r>
            <a:r>
              <a:rPr lang="en-US" baseline="30000" dirty="0" smtClean="0"/>
              <a:t>st</a:t>
            </a:r>
            <a:r>
              <a:rPr lang="en-US" dirty="0" smtClean="0"/>
              <a:t> white men to see </a:t>
            </a:r>
            <a:r>
              <a:rPr lang="en-US" dirty="0" err="1" smtClean="0"/>
              <a:t>Chicagou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marq-jol-map.gi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590800" y="228600"/>
            <a:ext cx="6397625" cy="6397625"/>
          </a:xfrm>
        </p:spPr>
      </p:pic>
      <p:sp>
        <p:nvSpPr>
          <p:cNvPr id="5" name="TextBox 4"/>
          <p:cNvSpPr txBox="1"/>
          <p:nvPr/>
        </p:nvSpPr>
        <p:spPr>
          <a:xfrm>
            <a:off x="228600" y="1676400"/>
            <a:ext cx="2209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1673 Route of Joliet and Marquette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019800"/>
            <a:ext cx="25146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http://www.robinsonlibrary.com/america/uslocal/gulf/missriver/graphics/marq-jol-map.gif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Chicagou’s</a:t>
            </a:r>
            <a:r>
              <a:rPr lang="en-US" dirty="0" smtClean="0"/>
              <a:t> saving grace: a mini-continental divide</a:t>
            </a:r>
          </a:p>
          <a:p>
            <a:r>
              <a:rPr lang="en-US" dirty="0" smtClean="0"/>
              <a:t>East of swamp: rivers flow towards Atlantic Ocean</a:t>
            </a:r>
          </a:p>
          <a:p>
            <a:r>
              <a:rPr lang="en-US" dirty="0" smtClean="0"/>
              <a:t>West of swamp: rivers flow to Mississippi River</a:t>
            </a:r>
          </a:p>
          <a:p>
            <a:r>
              <a:rPr lang="en-US" dirty="0" smtClean="0"/>
              <a:t>Before RRs, water travel most efficient</a:t>
            </a:r>
          </a:p>
          <a:p>
            <a:r>
              <a:rPr lang="en-US" dirty="0" smtClean="0"/>
              <a:t>Impact of this?</a:t>
            </a:r>
          </a:p>
          <a:p>
            <a:pPr lvl="1"/>
            <a:r>
              <a:rPr lang="en-US" dirty="0" err="1" smtClean="0"/>
              <a:t>Chicagou</a:t>
            </a:r>
            <a:r>
              <a:rPr lang="en-US" dirty="0" smtClean="0"/>
              <a:t> allows water “gateway” to western frontier</a:t>
            </a:r>
          </a:p>
          <a:p>
            <a:r>
              <a:rPr lang="en-US" dirty="0" smtClean="0"/>
              <a:t>Access from Atlantic Ocean is via St. Lawrence River then through Great Lakes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chicago watershed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581400" y="304800"/>
            <a:ext cx="5029199" cy="6402058"/>
          </a:xfrm>
        </p:spPr>
      </p:pic>
      <p:sp>
        <p:nvSpPr>
          <p:cNvPr id="7" name="TextBox 6"/>
          <p:cNvSpPr txBox="1"/>
          <p:nvPr/>
        </p:nvSpPr>
        <p:spPr>
          <a:xfrm>
            <a:off x="228600" y="1905000"/>
            <a:ext cx="32004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Rivers to the west of the line flow to Mississippi River Valley.</a:t>
            </a:r>
          </a:p>
          <a:p>
            <a:pPr>
              <a:buFont typeface="Arial" pitchFamily="34" charset="0"/>
              <a:buChar char="•"/>
            </a:pP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Rivers to the east of the line flow towards Atlantic.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324600"/>
            <a:ext cx="1752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u="sng" dirty="0" smtClean="0"/>
              <a:t>City of Big Shoulders</a:t>
            </a:r>
            <a:r>
              <a:rPr lang="en-US" sz="1100" dirty="0" smtClean="0"/>
              <a:t> pg. 4</a:t>
            </a:r>
            <a:endParaRPr lang="en-US" sz="11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146</TotalTime>
  <Words>487</Words>
  <Application>Microsoft Office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Median</vt:lpstr>
      <vt:lpstr>City of Big Shoulders</vt:lpstr>
      <vt:lpstr>Early Settlements</vt:lpstr>
      <vt:lpstr>Slide 3</vt:lpstr>
      <vt:lpstr>Slide 4</vt:lpstr>
      <vt:lpstr>Marquette &amp; Joliet</vt:lpstr>
      <vt:lpstr>Marquette &amp; Joliet</vt:lpstr>
      <vt:lpstr>Slide 7</vt:lpstr>
      <vt:lpstr>Slide 8</vt:lpstr>
      <vt:lpstr>Slide 9</vt:lpstr>
      <vt:lpstr>Louis Joliet</vt:lpstr>
      <vt:lpstr>Chicagou’s development problems</vt:lpstr>
    </vt:vector>
  </TitlesOfParts>
  <Company>Hogie-PC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Big Shoulders</dc:title>
  <dc:creator>Hogie-PC</dc:creator>
  <cp:lastModifiedBy>khogendorp</cp:lastModifiedBy>
  <cp:revision>16</cp:revision>
  <dcterms:created xsi:type="dcterms:W3CDTF">2011-01-17T19:11:27Z</dcterms:created>
  <dcterms:modified xsi:type="dcterms:W3CDTF">2011-01-18T15:02:40Z</dcterms:modified>
</cp:coreProperties>
</file>