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660"/>
  </p:normalViewPr>
  <p:slideViewPr>
    <p:cSldViewPr>
      <p:cViewPr varScale="1">
        <p:scale>
          <a:sx n="69" d="100"/>
          <a:sy n="69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073260-D932-4881-86D3-10214DF01E37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A5577C-0832-44A7-BED4-47C677094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Religion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Sammy </a:t>
            </a:r>
            <a:r>
              <a:rPr lang="en-US" dirty="0" err="1" smtClean="0"/>
              <a:t>Madro</a:t>
            </a:r>
            <a:r>
              <a:rPr lang="en-US" dirty="0" smtClean="0"/>
              <a:t>, Stephanie Schatz, </a:t>
            </a:r>
          </a:p>
          <a:p>
            <a:r>
              <a:rPr lang="en-US" dirty="0" err="1" smtClean="0"/>
              <a:t>Bri</a:t>
            </a:r>
            <a:r>
              <a:rPr lang="en-US" dirty="0" smtClean="0"/>
              <a:t> Olson, Kristie Ford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Roman Catholic = 262,000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Lutherans = 35,000</a:t>
            </a:r>
          </a:p>
          <a:p>
            <a:pPr marL="1371600" lvl="3" indent="-457200">
              <a:buFont typeface="+mj-lt"/>
              <a:buAutoNum type="alphaLcParenR"/>
            </a:pPr>
            <a:r>
              <a:rPr lang="en-US" dirty="0" smtClean="0"/>
              <a:t>30%  of </a:t>
            </a:r>
            <a:r>
              <a:rPr lang="en-US" dirty="0" smtClean="0"/>
              <a:t>Protestants were Lutherans </a:t>
            </a:r>
            <a:r>
              <a:rPr lang="en-US" dirty="0" smtClean="0"/>
              <a:t>: 117,000 </a:t>
            </a:r>
            <a:r>
              <a:rPr lang="en-US" dirty="0" smtClean="0"/>
              <a:t>total Protestants</a:t>
            </a:r>
            <a:endParaRPr lang="en-US" dirty="0" smtClean="0"/>
          </a:p>
          <a:p>
            <a:pPr marL="1371600" lvl="3" indent="-457200">
              <a:buFont typeface="+mj-lt"/>
              <a:buAutoNum type="alphaLcParenR"/>
            </a:pPr>
            <a:r>
              <a:rPr lang="en-US" dirty="0" smtClean="0"/>
              <a:t>Made up the largest Lutheran community in the nation.</a:t>
            </a:r>
            <a:endParaRPr lang="en-US" sz="3200" dirty="0" smtClean="0"/>
          </a:p>
          <a:p>
            <a:pPr marL="594360" indent="-457200">
              <a:buFont typeface="Wingdings" pitchFamily="2" charset="2"/>
              <a:buChar char="q"/>
            </a:pPr>
            <a:r>
              <a:rPr lang="en-US" dirty="0" smtClean="0"/>
              <a:t>Jews = 9,200</a:t>
            </a:r>
          </a:p>
          <a:p>
            <a:pPr marL="1371600" lvl="3" indent="-457200">
              <a:buFont typeface="+mj-lt"/>
              <a:buAutoNum type="alphaLcParenR"/>
            </a:pPr>
            <a:r>
              <a:rPr lang="en-US" dirty="0" smtClean="0"/>
              <a:t>Nation’s second largest Jewish community</a:t>
            </a:r>
          </a:p>
          <a:p>
            <a:pPr marL="594360" indent="-457200">
              <a:buFont typeface="Wingdings" pitchFamily="2" charset="2"/>
              <a:buChar char="q"/>
            </a:pPr>
            <a:r>
              <a:rPr lang="en-US" dirty="0" smtClean="0"/>
              <a:t>35% of the city’s 1890 citizens were members of religious congregations; 21% affiliated themselves with congregations without becoming members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Immigrant Population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Liberal Protestantism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David Swing and Hiram W. Thomas led the movement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Gifted speakers, highly educated, extremely popular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Challenged orthodox tenets of the Christian faith.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Swing and Thomas’ teachings were considered scandalous in 1880’s.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They formed new churches in Chicago that attracted many of their old congregants. 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Their influence on the church became clear during Chicago’s 1893 World Columbian Exposition. 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Rev. John Henry Barrows=minister of Chicago’s first Presbyterian Church.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He opened the parliament with a call to put aside doctrinal differences.</a:t>
            </a:r>
          </a:p>
          <a:p>
            <a:pPr lvl="4">
              <a:buFont typeface="Wingdings" pitchFamily="2" charset="2"/>
              <a:buChar char="§"/>
            </a:pPr>
            <a:endParaRPr lang="en-US" dirty="0" smtClean="0"/>
          </a:p>
          <a:p>
            <a:pPr lvl="4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Theological Trends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28600"/>
            <a:ext cx="8839200" cy="6096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Conservative/Evangelical Protestants</a:t>
            </a:r>
          </a:p>
          <a:p>
            <a:pPr marL="1088136" lvl="2" indent="-457200">
              <a:buFont typeface="Wingdings" pitchFamily="2" charset="2"/>
              <a:buChar char="q"/>
            </a:pPr>
            <a:r>
              <a:rPr lang="en-US" dirty="0" smtClean="0"/>
              <a:t>Dwight L. Moody came to Chicago in 1856 from Massachusetts</a:t>
            </a:r>
          </a:p>
          <a:p>
            <a:pPr marL="1600200" lvl="4" indent="-457200">
              <a:buFont typeface="Wingdings" pitchFamily="2" charset="2"/>
              <a:buChar char="§"/>
            </a:pPr>
            <a:r>
              <a:rPr lang="en-US" dirty="0" smtClean="0"/>
              <a:t>Key figure in the city’s evangelical Christian community</a:t>
            </a:r>
          </a:p>
          <a:p>
            <a:pPr marL="1600200" lvl="4" indent="-457200">
              <a:buFont typeface="Wingdings" pitchFamily="2" charset="2"/>
              <a:buChar char="§"/>
            </a:pPr>
            <a:r>
              <a:rPr lang="en-US" dirty="0" smtClean="0"/>
              <a:t>Illinois Street Mission = downtown Sunday School</a:t>
            </a:r>
          </a:p>
          <a:p>
            <a:pPr marL="2286000" lvl="7" indent="-457200">
              <a:buFont typeface="Wingdings" pitchFamily="2" charset="2"/>
              <a:buChar char="§"/>
            </a:pPr>
            <a:r>
              <a:rPr lang="en-US" sz="1800" dirty="0" smtClean="0"/>
              <a:t>Persuaded Children with sweets then brought them to his mission and preached the gospel to them</a:t>
            </a:r>
          </a:p>
          <a:p>
            <a:pPr marL="2286000" lvl="7" indent="-457200">
              <a:buFont typeface="Wingdings" pitchFamily="2" charset="2"/>
              <a:buChar char="§"/>
            </a:pPr>
            <a:r>
              <a:rPr lang="en-US" sz="1800" dirty="0" smtClean="0"/>
              <a:t>Rewarded good attendance with new clothing</a:t>
            </a:r>
          </a:p>
          <a:p>
            <a:pPr marL="1088136" lvl="2" indent="-457200">
              <a:buFont typeface="Wingdings" pitchFamily="2" charset="2"/>
              <a:buChar char="q"/>
            </a:pPr>
            <a:r>
              <a:rPr lang="en-US" dirty="0" smtClean="0"/>
              <a:t>Preached the old gospel of sin, Hell, salvation, and Heaven (unlike Swing and Thomas)</a:t>
            </a:r>
          </a:p>
          <a:p>
            <a:pPr marL="1600200" lvl="4" indent="-457200">
              <a:buFont typeface="Wingdings" pitchFamily="2" charset="2"/>
              <a:buChar char="§"/>
            </a:pPr>
            <a:r>
              <a:rPr lang="en-US" dirty="0" smtClean="0"/>
              <a:t>“Seeker-Sensitive” strategies</a:t>
            </a:r>
          </a:p>
          <a:p>
            <a:pPr marL="2286000" lvl="7" indent="-457200">
              <a:buFont typeface="Wingdings" pitchFamily="2" charset="2"/>
              <a:buChar char="§"/>
            </a:pPr>
            <a:r>
              <a:rPr lang="en-US" sz="1800" dirty="0" smtClean="0"/>
              <a:t>Messages – short ; visual aids</a:t>
            </a:r>
          </a:p>
          <a:p>
            <a:pPr marL="2286000" lvl="7" indent="-457200">
              <a:buFont typeface="Wingdings" pitchFamily="2" charset="2"/>
              <a:buChar char="§"/>
            </a:pPr>
            <a:r>
              <a:rPr lang="en-US" sz="1800" dirty="0" smtClean="0"/>
              <a:t>Right music created an atmosphere with enabled conversions</a:t>
            </a:r>
          </a:p>
          <a:p>
            <a:pPr marL="2514600" lvl="8" indent="-457200">
              <a:buFont typeface="Wingdings" pitchFamily="2" charset="2"/>
              <a:buChar char="§"/>
            </a:pPr>
            <a:r>
              <a:rPr lang="en-US" sz="1800" dirty="0" smtClean="0"/>
              <a:t>Pianist, Ira D. </a:t>
            </a:r>
            <a:r>
              <a:rPr lang="en-US" sz="1800" dirty="0" err="1" smtClean="0"/>
              <a:t>Sankey</a:t>
            </a:r>
            <a:r>
              <a:rPr lang="en-US" sz="1800" dirty="0" smtClean="0"/>
              <a:t>, wrote evangelical hymns for use in rival meetings</a:t>
            </a:r>
          </a:p>
          <a:p>
            <a:pPr marL="2514600" lvl="8" indent="-45720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33400"/>
            <a:ext cx="8915400" cy="5562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500" dirty="0" smtClean="0"/>
              <a:t>Unsatisfied at a meeting, built new Y.M.C.A building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At first, included exercise rooms and residence halls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“The first fully-equipped Y.M.C.A building in the United States””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“Christian Club-House” – would offer city men an alternative to saloons, beer gardens, and gambling halls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“A piece of evangelical equipment”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Demonstrates the commitment to reaching the respectable, middle-class infidel, not the poverty-stricken and homeless city vagabond.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 smtClean="0"/>
              <a:t>Plan successful : membership exceeded expectations by 50% by the mid-1980s</a:t>
            </a:r>
          </a:p>
          <a:p>
            <a:pPr lvl="2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563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Moody’s popularity expands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	America’s foremost Protestant evangelist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1876 Tour of Great Britain and the United States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Returned and established a Church (today’s Moody Church) and a Bible training school (Moody Bible Institute)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1886 – 260,000 Chicagoans attend the meetings of Moody and other evangelical Protestants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Started citywide evangelistic campaign to coexist with the 1893 world’s fair in Chicago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Evangelists managed better with middle class than the poor and immigrants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Roman Catholic missions, which first opened in 1880s, proved to be more successful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Catholics reached 250,000 Chicagoans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5257800"/>
          </a:xfrm>
        </p:spPr>
        <p:txBody>
          <a:bodyPr/>
          <a:lstStyle/>
          <a:p>
            <a:pPr marL="624078" indent="-514350">
              <a:buFont typeface="Wingdings" pitchFamily="2" charset="2"/>
              <a:buChar char="q"/>
            </a:pPr>
            <a:r>
              <a:rPr lang="en-US" dirty="0" smtClean="0"/>
              <a:t>Billy Sunday made Chicago his home in the late 1800s</a:t>
            </a:r>
          </a:p>
          <a:p>
            <a:pPr marL="1117854" lvl="2" indent="-514350">
              <a:buFont typeface="Wingdings" pitchFamily="2" charset="2"/>
              <a:buChar char="§"/>
            </a:pPr>
            <a:r>
              <a:rPr lang="en-US" dirty="0" smtClean="0"/>
              <a:t>Claimed that his first experience with God’s miraculous power came at the end of his 1886 baseball season while he was playing center field in a tight game with the Detroit Tigers.</a:t>
            </a:r>
          </a:p>
          <a:p>
            <a:pPr marL="1629918" lvl="4" indent="-514350">
              <a:buFont typeface="Wingdings" pitchFamily="2" charset="2"/>
              <a:buChar char="§"/>
            </a:pPr>
            <a:r>
              <a:rPr lang="en-US" dirty="0" smtClean="0"/>
              <a:t>Running “as though wings were carrying him,” Sunday caught the ball on the fly and saved the game for the White Stockings</a:t>
            </a:r>
          </a:p>
          <a:p>
            <a:pPr marL="1117854" lvl="2" indent="-514350">
              <a:buFont typeface="Wingdings" pitchFamily="2" charset="2"/>
              <a:buChar char="§"/>
            </a:pPr>
            <a:r>
              <a:rPr lang="en-US" dirty="0" smtClean="0"/>
              <a:t>Conservative Protestant</a:t>
            </a:r>
          </a:p>
          <a:p>
            <a:pPr marL="1629918" lvl="4" indent="-514350">
              <a:buFont typeface="Wingdings" pitchFamily="2" charset="2"/>
              <a:buChar char="§"/>
            </a:pPr>
            <a:r>
              <a:rPr lang="en-US" dirty="0" smtClean="0"/>
              <a:t>Determined not to bore his listeners – uses his athletic talent experiences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en-US" dirty="0" smtClean="0"/>
              <a:t>Together, Moody’s and Sunday’s preaching led to converts by the thousands.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563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 the city’s working-class neighborhoods, religious interest was less noticeable.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Survey : 10 families attended church ; 2 families were church members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English reformer, William Stead, was warned not to mention religion when speaking to a gathering of Chicago workers.</a:t>
            </a:r>
          </a:p>
          <a:p>
            <a:pPr lvl="4">
              <a:buFont typeface="Wingdings" pitchFamily="2" charset="2"/>
              <a:buChar char="§"/>
            </a:pPr>
            <a:r>
              <a:rPr lang="en-US" dirty="0" smtClean="0"/>
              <a:t>“If you say anything about God or Christ or the churches, you will be hissed off the platform.”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Hard-working immigrants often believed that evangelical Protestants and revivalists were partners with the oppressive business owners against whom they struggled with.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Irreligion was often widespread among working-class Chicagoans.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5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6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7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8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551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Religion</vt:lpstr>
      <vt:lpstr>Immigrant Population</vt:lpstr>
      <vt:lpstr>Theological Trends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</dc:title>
  <dc:creator>saint viator high school</dc:creator>
  <cp:lastModifiedBy>khogendorp</cp:lastModifiedBy>
  <cp:revision>9</cp:revision>
  <dcterms:created xsi:type="dcterms:W3CDTF">2011-03-01T16:08:19Z</dcterms:created>
  <dcterms:modified xsi:type="dcterms:W3CDTF">2011-03-10T16:38:53Z</dcterms:modified>
</cp:coreProperties>
</file>