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5" r:id="rId10"/>
    <p:sldId id="264" r:id="rId11"/>
    <p:sldId id="267" r:id="rId12"/>
    <p:sldId id="268" r:id="rId13"/>
    <p:sldId id="269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D9E6F25-13BA-4C61-A64A-62073027890E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97294B-B14B-4426-BF7D-2E859A832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6F25-13BA-4C61-A64A-62073027890E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294B-B14B-4426-BF7D-2E859A832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D9E6F25-13BA-4C61-A64A-62073027890E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297294B-B14B-4426-BF7D-2E859A832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6F25-13BA-4C61-A64A-62073027890E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97294B-B14B-4426-BF7D-2E859A8328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6F25-13BA-4C61-A64A-62073027890E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297294B-B14B-4426-BF7D-2E859A8328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D9E6F25-13BA-4C61-A64A-62073027890E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297294B-B14B-4426-BF7D-2E859A8328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D9E6F25-13BA-4C61-A64A-62073027890E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297294B-B14B-4426-BF7D-2E859A8328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6F25-13BA-4C61-A64A-62073027890E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97294B-B14B-4426-BF7D-2E859A832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6F25-13BA-4C61-A64A-62073027890E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97294B-B14B-4426-BF7D-2E859A832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6F25-13BA-4C61-A64A-62073027890E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97294B-B14B-4426-BF7D-2E859A8328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D9E6F25-13BA-4C61-A64A-62073027890E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297294B-B14B-4426-BF7D-2E859A8328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9E6F25-13BA-4C61-A64A-62073027890E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297294B-B14B-4426-BF7D-2E859A832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Chicago Basics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 descr="flag on skyl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533400"/>
            <a:ext cx="2934277" cy="4210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ajorStreetGrid-1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828800" y="228600"/>
            <a:ext cx="5791200" cy="641358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Chicagoans don’t refer to expressways in terms of direction (e.g. North, South, East, or West)</a:t>
            </a:r>
          </a:p>
          <a:p>
            <a:r>
              <a:rPr lang="en-US" dirty="0" smtClean="0"/>
              <a:t>Chicago expressways are either “inbound” (going into the city) or “outbound” (going out of the city)</a:t>
            </a:r>
          </a:p>
          <a:p>
            <a:r>
              <a:rPr lang="en-US" dirty="0" smtClean="0"/>
              <a:t>I-90: NW </a:t>
            </a:r>
            <a:r>
              <a:rPr lang="en-US" dirty="0" err="1" smtClean="0"/>
              <a:t>Tollway</a:t>
            </a:r>
            <a:r>
              <a:rPr lang="en-US" dirty="0" smtClean="0"/>
              <a:t> (Jane Addams </a:t>
            </a:r>
            <a:r>
              <a:rPr lang="en-US" dirty="0" err="1" smtClean="0"/>
              <a:t>Tollway</a:t>
            </a:r>
            <a:r>
              <a:rPr lang="en-US" dirty="0" smtClean="0"/>
              <a:t>) (Rockford to O’Hare)</a:t>
            </a:r>
          </a:p>
          <a:p>
            <a:r>
              <a:rPr lang="en-US" dirty="0" smtClean="0"/>
              <a:t>I-90/94: Kennedy </a:t>
            </a:r>
            <a:r>
              <a:rPr lang="en-US" dirty="0" err="1" smtClean="0"/>
              <a:t>Expy</a:t>
            </a:r>
            <a:r>
              <a:rPr lang="en-US" dirty="0" smtClean="0"/>
              <a:t> (O’Hare to Circle Interchange)</a:t>
            </a:r>
          </a:p>
          <a:p>
            <a:r>
              <a:rPr lang="en-US" dirty="0" smtClean="0"/>
              <a:t>Dan Ryan (I-94) (Circle Interchange to I-57) then turns into Bishop Ford (80/94) to Indiana</a:t>
            </a:r>
          </a:p>
          <a:p>
            <a:r>
              <a:rPr lang="en-US" dirty="0" smtClean="0"/>
              <a:t>I-94: Wisconsin to IN</a:t>
            </a:r>
          </a:p>
          <a:p>
            <a:r>
              <a:rPr lang="en-US" dirty="0" smtClean="0"/>
              <a:t>I-94</a:t>
            </a:r>
            <a:r>
              <a:rPr lang="en-US" dirty="0"/>
              <a:t>: </a:t>
            </a:r>
            <a:r>
              <a:rPr lang="en-US" dirty="0" smtClean="0"/>
              <a:t>(</a:t>
            </a:r>
            <a:r>
              <a:rPr lang="en-US" dirty="0" err="1" smtClean="0"/>
              <a:t>Edens</a:t>
            </a:r>
            <a:r>
              <a:rPr lang="en-US" dirty="0" smtClean="0"/>
              <a:t>) </a:t>
            </a:r>
            <a:r>
              <a:rPr lang="en-US" dirty="0" smtClean="0"/>
              <a:t>= Lake </a:t>
            </a:r>
            <a:r>
              <a:rPr lang="en-US" dirty="0"/>
              <a:t>Cook Rd to </a:t>
            </a:r>
            <a:r>
              <a:rPr lang="en-US" dirty="0" smtClean="0"/>
              <a:t>Kennedy</a:t>
            </a:r>
          </a:p>
          <a:p>
            <a:r>
              <a:rPr lang="en-US" dirty="0" smtClean="0"/>
              <a:t>I-294 (Tri-state): Lake </a:t>
            </a:r>
            <a:r>
              <a:rPr lang="en-US" dirty="0" smtClean="0"/>
              <a:t>Cook Rd. – turns into </a:t>
            </a:r>
            <a:r>
              <a:rPr lang="en-US" dirty="0" smtClean="0"/>
              <a:t>I-80/94 @ IN border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6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I-55 (Stevenson): Runs from LSD to County Line Rd. in Burr Ridge – continues as I-55 until St. </a:t>
            </a:r>
            <a:r>
              <a:rPr lang="en-US" smtClean="0"/>
              <a:t>Louis</a:t>
            </a:r>
            <a:endParaRPr lang="en-US" dirty="0" smtClean="0"/>
          </a:p>
          <a:p>
            <a:r>
              <a:rPr lang="en-US" dirty="0" smtClean="0"/>
              <a:t>I-290 (Eisenhower or Ike): Rt. 53 to Circle Interchange through western suburbs</a:t>
            </a:r>
          </a:p>
          <a:p>
            <a:r>
              <a:rPr lang="en-US" dirty="0" smtClean="0"/>
              <a:t>I-355 (Rt. 53 from </a:t>
            </a:r>
            <a:r>
              <a:rPr lang="en-US" dirty="0" err="1" smtClean="0"/>
              <a:t>Woodfield</a:t>
            </a:r>
            <a:r>
              <a:rPr lang="en-US" dirty="0" smtClean="0"/>
              <a:t> to Lake Cook Rd.): </a:t>
            </a:r>
            <a:r>
              <a:rPr lang="en-US" dirty="0" err="1" smtClean="0"/>
              <a:t>Woodfield</a:t>
            </a:r>
            <a:r>
              <a:rPr lang="en-US" dirty="0" smtClean="0"/>
              <a:t> to I-55 (Joliet/Lockport area)</a:t>
            </a:r>
          </a:p>
          <a:p>
            <a:r>
              <a:rPr lang="en-US" dirty="0" smtClean="0"/>
              <a:t>Elgin-O’Hare: neither runs to Elgin or O’Hare. 6-mile expressway from Schaumburg to Hanover Park</a:t>
            </a:r>
          </a:p>
          <a:p>
            <a:r>
              <a:rPr lang="en-US" dirty="0" smtClean="0"/>
              <a:t>I-190: 3-mile expressway that connects O’Hare w/Kennedy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44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I-88 (E-W </a:t>
            </a:r>
            <a:r>
              <a:rPr lang="en-US" dirty="0" err="1" smtClean="0"/>
              <a:t>Tollway</a:t>
            </a:r>
            <a:r>
              <a:rPr lang="en-US" dirty="0" smtClean="0"/>
              <a:t>/Reagan Memorial </a:t>
            </a:r>
            <a:r>
              <a:rPr lang="en-US" dirty="0" err="1" smtClean="0"/>
              <a:t>Tollway</a:t>
            </a:r>
            <a:r>
              <a:rPr lang="en-US" dirty="0" smtClean="0"/>
              <a:t>): Starts @ 1-290/294 exchange and goes to western IL</a:t>
            </a:r>
          </a:p>
          <a:p>
            <a:r>
              <a:rPr lang="en-US" dirty="0" smtClean="0"/>
              <a:t>I-80: Runs from IN border to western 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59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Chicago has 77 community areas</a:t>
            </a:r>
          </a:p>
          <a:p>
            <a:r>
              <a:rPr lang="en-US" dirty="0" smtClean="0"/>
              <a:t>Community area = defined areas w/boundaries for census &amp; data-gathering purposes</a:t>
            </a:r>
          </a:p>
          <a:p>
            <a:r>
              <a:rPr lang="en-US" dirty="0" smtClean="0"/>
              <a:t>Community areas may be subdivided by neighborhoods which can be fluid and change over time</a:t>
            </a:r>
          </a:p>
          <a:p>
            <a:pPr lvl="1"/>
            <a:r>
              <a:rPr lang="en-US" dirty="0" smtClean="0"/>
              <a:t>Near West Side = Little Italy, University Village, Greek Town, </a:t>
            </a:r>
          </a:p>
          <a:p>
            <a:pPr lvl="1"/>
            <a:r>
              <a:rPr lang="en-US" dirty="0" err="1" smtClean="0"/>
              <a:t>Armour</a:t>
            </a:r>
            <a:r>
              <a:rPr lang="en-US" dirty="0" smtClean="0"/>
              <a:t> Square = Chinatown</a:t>
            </a:r>
          </a:p>
          <a:p>
            <a:r>
              <a:rPr lang="en-US" dirty="0" smtClean="0"/>
              <a:t>Neighborhoods often created ethnically (e.g. Little Italy, </a:t>
            </a:r>
            <a:r>
              <a:rPr lang="en-US" dirty="0" err="1" smtClean="0"/>
              <a:t>Humbolt</a:t>
            </a:r>
            <a:r>
              <a:rPr lang="en-US" dirty="0" smtClean="0"/>
              <a:t> Park (Puerto Rican), North Park (Swedish)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Chicago’s Flag</a:t>
            </a:r>
            <a:endParaRPr lang="en-US" dirty="0"/>
          </a:p>
        </p:txBody>
      </p:sp>
      <p:pic>
        <p:nvPicPr>
          <p:cNvPr id="7" name="Content Placeholder 6" descr="chicago flag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981200" y="2133600"/>
            <a:ext cx="5029200" cy="33695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Chicago’s Flag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Designed in 1917 by Wallace Rice</a:t>
            </a:r>
          </a:p>
          <a:p>
            <a:r>
              <a:rPr lang="en-US" dirty="0" smtClean="0"/>
              <a:t>Chicago’s flag consists of 3 white stripes and two light blue horizontal stripes</a:t>
            </a:r>
          </a:p>
          <a:p>
            <a:r>
              <a:rPr lang="en-US" dirty="0" smtClean="0"/>
              <a:t>There are 4 red six-pointed stars on the middle white stripe</a:t>
            </a:r>
          </a:p>
          <a:p>
            <a:r>
              <a:rPr lang="en-US" dirty="0" smtClean="0"/>
              <a:t>The stars represent 4 major events in Chicago:</a:t>
            </a:r>
          </a:p>
          <a:p>
            <a:pPr lvl="1"/>
            <a:r>
              <a:rPr lang="en-US" dirty="0" smtClean="0"/>
              <a:t>Fort Dearborn</a:t>
            </a:r>
          </a:p>
          <a:p>
            <a:pPr lvl="1"/>
            <a:r>
              <a:rPr lang="en-US" dirty="0" smtClean="0"/>
              <a:t>1871 Chicago Fire</a:t>
            </a:r>
          </a:p>
          <a:p>
            <a:pPr lvl="1"/>
            <a:r>
              <a:rPr lang="en-US" dirty="0" smtClean="0"/>
              <a:t>1893 Columbian Exposition (World’s Fair)</a:t>
            </a:r>
          </a:p>
          <a:p>
            <a:pPr lvl="1"/>
            <a:r>
              <a:rPr lang="en-US" dirty="0" smtClean="0"/>
              <a:t>1933 Exposition (World’s Fair)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Content Placeholder 6" descr="chicago fl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3600" y="228600"/>
            <a:ext cx="1371600" cy="9189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Chicago’s Flag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original flag only had 2 stars representing Fire and 1893 Columbian Exposition</a:t>
            </a:r>
          </a:p>
          <a:p>
            <a:r>
              <a:rPr lang="en-US" dirty="0" smtClean="0"/>
              <a:t>The 3</a:t>
            </a:r>
            <a:r>
              <a:rPr lang="en-US" baseline="30000" dirty="0" smtClean="0"/>
              <a:t>rd</a:t>
            </a:r>
            <a:r>
              <a:rPr lang="en-US" dirty="0" smtClean="0"/>
              <a:t> star added in 1933 for the 1933 Exposition</a:t>
            </a:r>
          </a:p>
          <a:p>
            <a:r>
              <a:rPr lang="en-US" dirty="0" smtClean="0"/>
              <a:t>The 4</a:t>
            </a:r>
            <a:r>
              <a:rPr lang="en-US" baseline="30000" dirty="0" smtClean="0"/>
              <a:t>th</a:t>
            </a:r>
            <a:r>
              <a:rPr lang="en-US" dirty="0" smtClean="0"/>
              <a:t> star was added in 1939 for Ft. Dearborn</a:t>
            </a:r>
          </a:p>
          <a:p>
            <a:r>
              <a:rPr lang="en-US" dirty="0" smtClean="0"/>
              <a:t>Each point on the star represents ideals, values, or history of Chicago area</a:t>
            </a:r>
          </a:p>
          <a:p>
            <a:r>
              <a:rPr lang="en-US" dirty="0" smtClean="0"/>
              <a:t>The stars represent events in chronological order, even though they were not added as such</a:t>
            </a:r>
            <a:endParaRPr lang="en-US" dirty="0"/>
          </a:p>
        </p:txBody>
      </p:sp>
      <p:pic>
        <p:nvPicPr>
          <p:cNvPr id="4" name="Picture 3" descr="chicago st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5562600"/>
            <a:ext cx="867791" cy="993654"/>
          </a:xfrm>
          <a:prstGeom prst="rect">
            <a:avLst/>
          </a:prstGeom>
        </p:spPr>
      </p:pic>
      <p:pic>
        <p:nvPicPr>
          <p:cNvPr id="5" name="Picture 4" descr="chicago st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0400" y="5562600"/>
            <a:ext cx="867791" cy="993654"/>
          </a:xfrm>
          <a:prstGeom prst="rect">
            <a:avLst/>
          </a:prstGeom>
        </p:spPr>
      </p:pic>
      <p:pic>
        <p:nvPicPr>
          <p:cNvPr id="6" name="Picture 5" descr="chicago st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5562600"/>
            <a:ext cx="867791" cy="993654"/>
          </a:xfrm>
          <a:prstGeom prst="rect">
            <a:avLst/>
          </a:prstGeom>
        </p:spPr>
      </p:pic>
      <p:pic>
        <p:nvPicPr>
          <p:cNvPr id="7" name="Picture 6" descr="chicago st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0" y="5562600"/>
            <a:ext cx="867791" cy="993654"/>
          </a:xfrm>
          <a:prstGeom prst="rect">
            <a:avLst/>
          </a:prstGeom>
        </p:spPr>
      </p:pic>
      <p:pic>
        <p:nvPicPr>
          <p:cNvPr id="8" name="Content Placeholder 6" descr="chicago fla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3600" y="228600"/>
            <a:ext cx="1371600" cy="9189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Chicago’s Flag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3 white stripes represent the 3 areas of the city: North, West, &amp; South (from top to bottom)</a:t>
            </a:r>
          </a:p>
          <a:p>
            <a:r>
              <a:rPr lang="en-US" dirty="0" smtClean="0"/>
              <a:t>The middle stripe = largest because the West Side is the largest area of the city</a:t>
            </a:r>
          </a:p>
          <a:p>
            <a:r>
              <a:rPr lang="en-US" dirty="0" smtClean="0"/>
              <a:t>Top blue stripe = North branch of Chicago River and Lake Michigan</a:t>
            </a:r>
          </a:p>
          <a:p>
            <a:r>
              <a:rPr lang="en-US" dirty="0" smtClean="0"/>
              <a:t>Bottom blue stripe = South branch of Chicago River and Great Canal</a:t>
            </a:r>
            <a:endParaRPr lang="en-US" dirty="0"/>
          </a:p>
        </p:txBody>
      </p:sp>
      <p:pic>
        <p:nvPicPr>
          <p:cNvPr id="4" name="Content Placeholder 6" descr="chicago fl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3600" y="228600"/>
            <a:ext cx="1371600" cy="9189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Chicago’s streets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Chicago’s streets are laid out as a grid</a:t>
            </a:r>
          </a:p>
          <a:p>
            <a:r>
              <a:rPr lang="en-US" dirty="0" smtClean="0"/>
              <a:t>The start of the grid is @ State St. (0 E/W) &amp; Madison Ave. (0 N/S)</a:t>
            </a:r>
          </a:p>
          <a:p>
            <a:r>
              <a:rPr lang="en-US" dirty="0" smtClean="0"/>
              <a:t>8 city blocks = 1 mile</a:t>
            </a:r>
          </a:p>
          <a:p>
            <a:r>
              <a:rPr lang="en-US" dirty="0" smtClean="0"/>
              <a:t>Blocks are counted in hundreds</a:t>
            </a:r>
          </a:p>
          <a:p>
            <a:r>
              <a:rPr lang="en-US" dirty="0" smtClean="0"/>
              <a:t>State St. runs N-S and n-s streets are numbered as to how far east or west it is from State St.</a:t>
            </a:r>
          </a:p>
          <a:p>
            <a:r>
              <a:rPr lang="en-US" dirty="0" smtClean="0"/>
              <a:t>Madison Ave. runs E-W and e-w streets are numbered as to how far north or south it is from Madison Ave.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Chicago’s streets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Major streets are @ numbers divisible by 8.</a:t>
            </a:r>
          </a:p>
          <a:p>
            <a:pPr lvl="1"/>
            <a:r>
              <a:rPr lang="en-US" dirty="0" smtClean="0"/>
              <a:t>Chicago Ave. = 800 N.</a:t>
            </a:r>
          </a:p>
          <a:p>
            <a:pPr lvl="1"/>
            <a:r>
              <a:rPr lang="en-US" dirty="0" smtClean="0"/>
              <a:t>North Ave. = 1600 N.</a:t>
            </a:r>
          </a:p>
          <a:p>
            <a:pPr lvl="1"/>
            <a:r>
              <a:rPr lang="en-US" dirty="0" smtClean="0"/>
              <a:t>Avenue C. = 4000 E.</a:t>
            </a:r>
          </a:p>
          <a:p>
            <a:pPr lvl="1"/>
            <a:r>
              <a:rPr lang="en-US" dirty="0" err="1" smtClean="0"/>
              <a:t>Kedzie</a:t>
            </a:r>
            <a:r>
              <a:rPr lang="en-US" dirty="0" smtClean="0"/>
              <a:t> Ave. = 3200 W.</a:t>
            </a:r>
          </a:p>
          <a:p>
            <a:r>
              <a:rPr lang="en-US" dirty="0" smtClean="0"/>
              <a:t>Secondary streets run halfway between major streets</a:t>
            </a:r>
          </a:p>
          <a:p>
            <a:pPr lvl="1"/>
            <a:r>
              <a:rPr lang="en-US" dirty="0" err="1" smtClean="0"/>
              <a:t>Kinzie</a:t>
            </a:r>
            <a:r>
              <a:rPr lang="en-US" dirty="0" smtClean="0"/>
              <a:t> = 400 N.</a:t>
            </a:r>
          </a:p>
          <a:p>
            <a:pPr lvl="1"/>
            <a:r>
              <a:rPr lang="en-US" dirty="0" err="1" smtClean="0"/>
              <a:t>Damen</a:t>
            </a:r>
            <a:r>
              <a:rPr lang="en-US" dirty="0" smtClean="0"/>
              <a:t> = 2000 W.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Chicago’s streets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Southside E-W streets </a:t>
            </a:r>
            <a:r>
              <a:rPr lang="en-US" dirty="0" smtClean="0"/>
              <a:t>differ slightly for 3 miles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mile = 12 city blocks (Roosevelt Rd.) – 1200 S.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mile = 10 city blocks (</a:t>
            </a:r>
            <a:r>
              <a:rPr lang="en-US" dirty="0" err="1" smtClean="0"/>
              <a:t>Cermak</a:t>
            </a:r>
            <a:r>
              <a:rPr lang="en-US" dirty="0" smtClean="0"/>
              <a:t> Rd./ 22</a:t>
            </a:r>
            <a:r>
              <a:rPr lang="en-US" baseline="30000" dirty="0" smtClean="0"/>
              <a:t>nd</a:t>
            </a:r>
            <a:r>
              <a:rPr lang="en-US" dirty="0" smtClean="0"/>
              <a:t> St.) – 2200 S.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mile = 9 city blocks (31</a:t>
            </a:r>
            <a:r>
              <a:rPr lang="en-US" baseline="30000" dirty="0" smtClean="0"/>
              <a:t>st</a:t>
            </a:r>
            <a:r>
              <a:rPr lang="en-US" dirty="0" smtClean="0"/>
              <a:t> St.) – 3100 S.</a:t>
            </a:r>
          </a:p>
          <a:p>
            <a:r>
              <a:rPr lang="en-US" dirty="0" smtClean="0"/>
              <a:t>From here it goes back to 8 blocks = 1 mile</a:t>
            </a:r>
          </a:p>
          <a:p>
            <a:r>
              <a:rPr lang="en-US" dirty="0" smtClean="0"/>
              <a:t>Starting w/9</a:t>
            </a:r>
            <a:r>
              <a:rPr lang="en-US" baseline="30000" dirty="0" smtClean="0"/>
              <a:t>th</a:t>
            </a:r>
            <a:r>
              <a:rPr lang="en-US" dirty="0" smtClean="0"/>
              <a:t> St. most streets are named for number/location</a:t>
            </a:r>
          </a:p>
          <a:p>
            <a:pPr lvl="1"/>
            <a:r>
              <a:rPr lang="en-US" dirty="0" smtClean="0"/>
              <a:t>61st Street = 6100 S.</a:t>
            </a:r>
          </a:p>
          <a:p>
            <a:pPr lvl="1"/>
            <a:r>
              <a:rPr lang="en-US" dirty="0" smtClean="0"/>
              <a:t>124</a:t>
            </a:r>
            <a:r>
              <a:rPr lang="en-US" baseline="30000" dirty="0" smtClean="0"/>
              <a:t>th</a:t>
            </a:r>
            <a:r>
              <a:rPr lang="en-US" dirty="0" smtClean="0"/>
              <a:t> Street = 12400 S. </a:t>
            </a:r>
          </a:p>
          <a:p>
            <a:r>
              <a:rPr lang="en-US" dirty="0" smtClean="0"/>
              <a:t>On the Southside a street designated as “place” = street ½ way between full blocks</a:t>
            </a:r>
          </a:p>
          <a:p>
            <a:pPr lvl="1"/>
            <a:r>
              <a:rPr lang="en-US" dirty="0" smtClean="0"/>
              <a:t>E 42</a:t>
            </a:r>
            <a:r>
              <a:rPr lang="en-US" baseline="30000" dirty="0" smtClean="0"/>
              <a:t>nd</a:t>
            </a:r>
            <a:r>
              <a:rPr lang="en-US" dirty="0" smtClean="0"/>
              <a:t> Place = ½ block between 42</a:t>
            </a:r>
            <a:r>
              <a:rPr lang="en-US" baseline="30000" dirty="0" smtClean="0"/>
              <a:t>nd</a:t>
            </a:r>
            <a:r>
              <a:rPr lang="en-US" dirty="0" smtClean="0"/>
              <a:t> St. &amp; 43</a:t>
            </a:r>
            <a:r>
              <a:rPr lang="en-US" baseline="30000" dirty="0" smtClean="0"/>
              <a:t>rd</a:t>
            </a:r>
            <a:r>
              <a:rPr lang="en-US" dirty="0" smtClean="0"/>
              <a:t> 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 Streets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Even numbered </a:t>
            </a:r>
            <a:r>
              <a:rPr lang="en-US" dirty="0" err="1" smtClean="0"/>
              <a:t>addys</a:t>
            </a:r>
            <a:r>
              <a:rPr lang="en-US" dirty="0" smtClean="0"/>
              <a:t> are on the N or W side of street</a:t>
            </a:r>
          </a:p>
          <a:p>
            <a:r>
              <a:rPr lang="en-US" dirty="0" smtClean="0"/>
              <a:t>Odd numbered </a:t>
            </a:r>
            <a:r>
              <a:rPr lang="en-US" dirty="0" err="1" smtClean="0"/>
              <a:t>addys</a:t>
            </a:r>
            <a:r>
              <a:rPr lang="en-US" dirty="0" smtClean="0"/>
              <a:t> are on the S or E side of street</a:t>
            </a:r>
          </a:p>
          <a:p>
            <a:r>
              <a:rPr lang="en-US" dirty="0" smtClean="0"/>
              <a:t>“Letter towns” = implementation of a N-S avenue naming system where street names assigned letter of the alphabet in relation to IL/IN border</a:t>
            </a:r>
          </a:p>
          <a:p>
            <a:r>
              <a:rPr lang="en-US" dirty="0" smtClean="0"/>
              <a:t>Each letter = 1 mile from IL/IN border</a:t>
            </a:r>
          </a:p>
          <a:p>
            <a:pPr lvl="1"/>
            <a:r>
              <a:rPr lang="en-US" dirty="0" smtClean="0"/>
              <a:t>Starts with North Lawndale neighborhood AKA: K-town (11 miles from border)</a:t>
            </a:r>
          </a:p>
          <a:p>
            <a:r>
              <a:rPr lang="en-US" dirty="0" smtClean="0"/>
              <a:t>Not started for early letters due to established residences</a:t>
            </a:r>
          </a:p>
          <a:p>
            <a:r>
              <a:rPr lang="en-US" dirty="0" smtClean="0"/>
              <a:t>True for letters K, L, M, N, O, &amp; P </a:t>
            </a:r>
          </a:p>
          <a:p>
            <a:pPr lvl="1"/>
            <a:r>
              <a:rPr lang="en-US" dirty="0" smtClean="0"/>
              <a:t>No Q because part of O’Hare &amp; outside city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379</TotalTime>
  <Words>867</Words>
  <Application>Microsoft Office PowerPoint</Application>
  <PresentationFormat>On-screen Show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Chicago Basics</vt:lpstr>
      <vt:lpstr>Chicago’s Flag</vt:lpstr>
      <vt:lpstr>Chicago’s Flag </vt:lpstr>
      <vt:lpstr>Chicago’s Flag</vt:lpstr>
      <vt:lpstr>Chicago’s Flag</vt:lpstr>
      <vt:lpstr>Chicago’s streets</vt:lpstr>
      <vt:lpstr>Chicago’s streets</vt:lpstr>
      <vt:lpstr>Chicago’s streets</vt:lpstr>
      <vt:lpstr>Chicago Streets</vt:lpstr>
      <vt:lpstr>PowerPoint Presentation</vt:lpstr>
      <vt:lpstr>Expressways</vt:lpstr>
      <vt:lpstr>Expressways</vt:lpstr>
      <vt:lpstr>Expressways</vt:lpstr>
      <vt:lpstr>Community Areas</vt:lpstr>
    </vt:vector>
  </TitlesOfParts>
  <Company>Hogie-PC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Chicago Basics</dc:title>
  <dc:creator>Hogie-PC</dc:creator>
  <cp:lastModifiedBy>khogendorp</cp:lastModifiedBy>
  <cp:revision>49</cp:revision>
  <dcterms:created xsi:type="dcterms:W3CDTF">2012-01-15T16:39:42Z</dcterms:created>
  <dcterms:modified xsi:type="dcterms:W3CDTF">2012-01-18T14:53:33Z</dcterms:modified>
</cp:coreProperties>
</file>