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414A-4ABE-4B4B-811A-0F701BD6D991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19DE4-8738-4021-9EC6-565AEDA7B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414A-4ABE-4B4B-811A-0F701BD6D991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19DE4-8738-4021-9EC6-565AEDA7B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414A-4ABE-4B4B-811A-0F701BD6D991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19DE4-8738-4021-9EC6-565AEDA7B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414A-4ABE-4B4B-811A-0F701BD6D991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19DE4-8738-4021-9EC6-565AEDA7B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414A-4ABE-4B4B-811A-0F701BD6D991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19DE4-8738-4021-9EC6-565AEDA7B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414A-4ABE-4B4B-811A-0F701BD6D991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19DE4-8738-4021-9EC6-565AEDA7B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414A-4ABE-4B4B-811A-0F701BD6D991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19DE4-8738-4021-9EC6-565AEDA7B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414A-4ABE-4B4B-811A-0F701BD6D991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19DE4-8738-4021-9EC6-565AEDA7B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414A-4ABE-4B4B-811A-0F701BD6D991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19DE4-8738-4021-9EC6-565AEDA7B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414A-4ABE-4B4B-811A-0F701BD6D991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19DE4-8738-4021-9EC6-565AEDA7BE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414A-4ABE-4B4B-811A-0F701BD6D991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619DE4-8738-4021-9EC6-565AEDA7BE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5619DE4-8738-4021-9EC6-565AEDA7BE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223414A-4ABE-4B4B-811A-0F701BD6D991}" type="datetimeFigureOut">
              <a:rPr lang="en-US" smtClean="0"/>
              <a:t>4/30/2012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14.2 - Totalitarianism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4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Totalitarianism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government that has total, centralized, state control over all aspects of its citizens’ lives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13681"/>
            <a:ext cx="3048000" cy="468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674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Police Terror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Using force and violence to force obedience &amp; crush opposition</a:t>
            </a:r>
          </a:p>
          <a:p>
            <a:r>
              <a:rPr lang="en-US" b="1" dirty="0" smtClean="0"/>
              <a:t>UNDER STALIN: </a:t>
            </a:r>
          </a:p>
          <a:p>
            <a:r>
              <a:rPr lang="en-US" dirty="0" smtClean="0"/>
              <a:t>The Great Purge – Stalin holds fake trials for those who threaten his power</a:t>
            </a:r>
          </a:p>
          <a:p>
            <a:r>
              <a:rPr lang="en-US" dirty="0" smtClean="0"/>
              <a:t>Executes or sends them to labor camps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881" y="1371599"/>
            <a:ext cx="3539319" cy="473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426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Indoctrination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Government instructs people on what to believe, to mold their thoughts</a:t>
            </a:r>
          </a:p>
          <a:p>
            <a:r>
              <a:rPr lang="en-US" b="1" dirty="0" smtClean="0"/>
              <a:t>UNDER STALIN:</a:t>
            </a:r>
          </a:p>
          <a:p>
            <a:r>
              <a:rPr lang="en-US" dirty="0" smtClean="0"/>
              <a:t>Government controls schools from nursery to college</a:t>
            </a:r>
          </a:p>
          <a:p>
            <a:r>
              <a:rPr lang="en-US" dirty="0" smtClean="0"/>
              <a:t>State controls what material is covered</a:t>
            </a:r>
          </a:p>
          <a:p>
            <a:r>
              <a:rPr lang="en-US" dirty="0" smtClean="0"/>
              <a:t>Controversial teachers fired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510" y="1371600"/>
            <a:ext cx="3334603" cy="469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54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22628"/>
            <a:ext cx="48006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r>
              <a:rPr lang="en-US" dirty="0" smtClean="0"/>
              <a:t>Propaganda &amp; Censorship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7820"/>
            <a:ext cx="3657600" cy="4590288"/>
          </a:xfrm>
        </p:spPr>
        <p:txBody>
          <a:bodyPr/>
          <a:lstStyle/>
          <a:p>
            <a:r>
              <a:rPr lang="en-US" dirty="0" smtClean="0"/>
              <a:t>Biased or incomplete information used to sway peoples’ beliefs</a:t>
            </a:r>
          </a:p>
          <a:p>
            <a:r>
              <a:rPr lang="en-US" b="1" dirty="0" smtClean="0"/>
              <a:t>UNDER STALIN: </a:t>
            </a:r>
          </a:p>
          <a:p>
            <a:r>
              <a:rPr lang="en-US" dirty="0" smtClean="0"/>
              <a:t>State controls all media (radio, books, films, art, music)</a:t>
            </a:r>
          </a:p>
          <a:p>
            <a:r>
              <a:rPr lang="en-US" dirty="0" smtClean="0"/>
              <a:t>Uses all media to spread his messages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14400"/>
            <a:ext cx="4038600" cy="298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469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Blaming religious or ethnic groups for the country’s problems, then terrorizing them.</a:t>
            </a:r>
          </a:p>
          <a:p>
            <a:r>
              <a:rPr lang="en-US" b="1" dirty="0" smtClean="0"/>
              <a:t>UNDER STALIN:</a:t>
            </a:r>
          </a:p>
          <a:p>
            <a:r>
              <a:rPr lang="en-US" dirty="0" smtClean="0"/>
              <a:t>Group of farmers called Kulaks, seen as a threat to Stalin</a:t>
            </a:r>
          </a:p>
          <a:p>
            <a:r>
              <a:rPr lang="en-US" dirty="0" smtClean="0"/>
              <a:t>He takes their land and food, sends them to exile. 6 million die in famine, others murdered.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50" y="2047164"/>
            <a:ext cx="4916762" cy="313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909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Stalin’s “Improvements”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5 Year Plans – 3 sets of plans would bring Russia into the industrial world</a:t>
            </a:r>
          </a:p>
          <a:p>
            <a:r>
              <a:rPr lang="en-US" dirty="0" smtClean="0"/>
              <a:t>Industrialization occurs rapidly, but workers conditions do not get better</a:t>
            </a:r>
          </a:p>
          <a:p>
            <a:r>
              <a:rPr lang="en-US" dirty="0" smtClean="0"/>
              <a:t>Collective farms – state controlled and operated -&gt; causes famine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4873571" cy="337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9080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26</TotalTime>
  <Words>220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Adjacency</vt:lpstr>
      <vt:lpstr>14.2 - Totalitarianism</vt:lpstr>
      <vt:lpstr>Totalitarianism</vt:lpstr>
      <vt:lpstr>Police Terror</vt:lpstr>
      <vt:lpstr>Indoctrination</vt:lpstr>
      <vt:lpstr>Propaganda &amp; Censorship</vt:lpstr>
      <vt:lpstr>Persecution</vt:lpstr>
      <vt:lpstr>Stalin’s “Improvements”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14.2 - Totalitarianism</dc:title>
  <dc:creator>tgromala</dc:creator>
  <cp:lastModifiedBy>tgromala</cp:lastModifiedBy>
  <cp:revision>4</cp:revision>
  <dcterms:created xsi:type="dcterms:W3CDTF">2012-04-30T13:05:51Z</dcterms:created>
  <dcterms:modified xsi:type="dcterms:W3CDTF">2012-04-30T13:36:16Z</dcterms:modified>
</cp:coreProperties>
</file>