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3BBFCC83-594D-460C-AF00-C0A3AAEB2597}" type="datetimeFigureOut">
              <a:rPr lang="en-US" smtClean="0"/>
              <a:t>11/25/2012</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B51C0763-B7FE-4A8E-8519-612429D1AC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FCC83-594D-460C-AF00-C0A3AAEB2597}"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C0763-B7FE-4A8E-8519-612429D1AC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BFCC83-594D-460C-AF00-C0A3AAEB2597}"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C0763-B7FE-4A8E-8519-612429D1AC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BFCC83-594D-460C-AF00-C0A3AAEB2597}"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C0763-B7FE-4A8E-8519-612429D1ACC8}"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BFCC83-594D-460C-AF00-C0A3AAEB2597}"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C0763-B7FE-4A8E-8519-612429D1ACC8}"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BBFCC83-594D-460C-AF00-C0A3AAEB2597}" type="datetimeFigureOut">
              <a:rPr lang="en-US" smtClean="0"/>
              <a:t>11/25/2012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C0763-B7FE-4A8E-8519-612429D1ACC8}"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BBFCC83-594D-460C-AF00-C0A3AAEB2597}" type="datetimeFigureOut">
              <a:rPr lang="en-US" smtClean="0"/>
              <a:t>11/25/2012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C0763-B7FE-4A8E-8519-612429D1ACC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BFCC83-594D-460C-AF00-C0A3AAEB2597}" type="datetimeFigureOut">
              <a:rPr lang="en-US" smtClean="0"/>
              <a:t>11/25/2012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C0763-B7FE-4A8E-8519-612429D1ACC8}"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BFCC83-594D-460C-AF00-C0A3AAEB2597}" type="datetimeFigureOut">
              <a:rPr lang="en-US" smtClean="0"/>
              <a:t>11/25/2012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C0763-B7FE-4A8E-8519-612429D1AC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FCC83-594D-460C-AF00-C0A3AAEB2597}" type="datetimeFigureOut">
              <a:rPr lang="en-US" smtClean="0"/>
              <a:t>11/25/2012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C0763-B7FE-4A8E-8519-612429D1ACC8}"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FCC83-594D-460C-AF00-C0A3AAEB2597}" type="datetimeFigureOut">
              <a:rPr lang="en-US" smtClean="0"/>
              <a:t>11/25/2012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C0763-B7FE-4A8E-8519-612429D1ACC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BBFCC83-594D-460C-AF00-C0A3AAEB2597}" type="datetimeFigureOut">
              <a:rPr lang="en-US" smtClean="0"/>
              <a:t>11/25/2012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51C0763-B7FE-4A8E-8519-612429D1AC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Raven</a:t>
            </a:r>
            <a:endParaRPr lang="en-US" dirty="0"/>
          </a:p>
        </p:txBody>
      </p:sp>
      <p:sp>
        <p:nvSpPr>
          <p:cNvPr id="3" name="Subtitle 2"/>
          <p:cNvSpPr>
            <a:spLocks noGrp="1"/>
          </p:cNvSpPr>
          <p:nvPr>
            <p:ph type="subTitle" idx="1"/>
          </p:nvPr>
        </p:nvSpPr>
        <p:spPr/>
        <p:txBody>
          <a:bodyPr>
            <a:noAutofit/>
          </a:bodyPr>
          <a:lstStyle/>
          <a:p>
            <a:r>
              <a:rPr lang="en-US" sz="2800" dirty="0" smtClean="0"/>
              <a:t>American Literature Honors</a:t>
            </a:r>
          </a:p>
          <a:p>
            <a:r>
              <a:rPr lang="en-US" sz="2800" dirty="0" smtClean="0"/>
              <a:t>Analysis of Stanzas _____ and _____</a:t>
            </a:r>
            <a:endParaRPr lang="en-US" sz="2800" dirty="0"/>
          </a:p>
        </p:txBody>
      </p:sp>
    </p:spTree>
    <p:extLst>
      <p:ext uri="{BB962C8B-B14F-4D97-AF65-F5344CB8AC3E}">
        <p14:creationId xmlns:p14="http://schemas.microsoft.com/office/powerpoint/2010/main" val="670452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Stanza __</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Compile a short summary of the stanzas assigned to your group.  Write bullet points with information summarizing the stanzas.</a:t>
            </a:r>
          </a:p>
          <a:p>
            <a:r>
              <a:rPr lang="en-US" dirty="0" smtClean="0">
                <a:solidFill>
                  <a:srgbClr val="FF0000"/>
                </a:solidFill>
              </a:rPr>
              <a:t>Do not write one long paragraph to summarize the stanza.  Write a small list or compile a short set of bullet points to properly summarize the stanzas for the class.  </a:t>
            </a:r>
          </a:p>
          <a:p>
            <a:r>
              <a:rPr lang="en-US" dirty="0" smtClean="0">
                <a:solidFill>
                  <a:srgbClr val="FF0000"/>
                </a:solidFill>
              </a:rPr>
              <a:t>Please use one slide per stanza.  </a:t>
            </a:r>
          </a:p>
          <a:p>
            <a:r>
              <a:rPr lang="en-US" dirty="0" smtClean="0">
                <a:solidFill>
                  <a:srgbClr val="FF0000"/>
                </a:solidFill>
              </a:rPr>
              <a:t>Delete these directions when the group understands what to do.</a:t>
            </a:r>
            <a:endParaRPr lang="en-US" dirty="0">
              <a:solidFill>
                <a:srgbClr val="FF0000"/>
              </a:solidFill>
            </a:endParaRPr>
          </a:p>
        </p:txBody>
      </p:sp>
    </p:spTree>
    <p:extLst>
      <p:ext uri="{BB962C8B-B14F-4D97-AF65-F5344CB8AC3E}">
        <p14:creationId xmlns:p14="http://schemas.microsoft.com/office/powerpoint/2010/main" val="319767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Stanza __</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5881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838200" y="2438400"/>
            <a:ext cx="7315200" cy="3048001"/>
          </a:xfrm>
        </p:spPr>
        <p:txBody>
          <a:bodyPr/>
          <a:lstStyle/>
          <a:p>
            <a:pPr indent="0">
              <a:buNone/>
            </a:pPr>
            <a:r>
              <a:rPr lang="en-US" dirty="0" smtClean="0"/>
              <a:t>1.  _____________________________</a:t>
            </a:r>
          </a:p>
          <a:p>
            <a:r>
              <a:rPr lang="en-US" dirty="0" smtClean="0"/>
              <a:t>Line the word appears in:</a:t>
            </a:r>
          </a:p>
          <a:p>
            <a:r>
              <a:rPr lang="en-US" dirty="0" smtClean="0"/>
              <a:t>Definition and part of speech:</a:t>
            </a:r>
          </a:p>
          <a:p>
            <a:pPr indent="0">
              <a:buNone/>
            </a:pPr>
            <a:r>
              <a:rPr lang="en-US" dirty="0" smtClean="0"/>
              <a:t>2.  </a:t>
            </a:r>
            <a:r>
              <a:rPr lang="en-US" dirty="0"/>
              <a:t>_____________________________</a:t>
            </a:r>
          </a:p>
          <a:p>
            <a:r>
              <a:rPr lang="en-US" dirty="0"/>
              <a:t>Line the word appears in:</a:t>
            </a:r>
          </a:p>
          <a:p>
            <a:r>
              <a:rPr lang="en-US" dirty="0"/>
              <a:t>Definition and part of speech:</a:t>
            </a:r>
          </a:p>
          <a:p>
            <a:pPr indent="0">
              <a:buNone/>
            </a:pPr>
            <a:endParaRPr lang="en-US" dirty="0"/>
          </a:p>
        </p:txBody>
      </p:sp>
      <p:sp>
        <p:nvSpPr>
          <p:cNvPr id="5" name="TextBox 4"/>
          <p:cNvSpPr txBox="1"/>
          <p:nvPr/>
        </p:nvSpPr>
        <p:spPr>
          <a:xfrm>
            <a:off x="4724400" y="2209800"/>
            <a:ext cx="3422073" cy="3416320"/>
          </a:xfrm>
          <a:prstGeom prst="rect">
            <a:avLst/>
          </a:prstGeom>
          <a:noFill/>
        </p:spPr>
        <p:txBody>
          <a:bodyPr wrap="square" rtlCol="0">
            <a:spAutoFit/>
          </a:bodyPr>
          <a:lstStyle/>
          <a:p>
            <a:r>
              <a:rPr lang="en-US" dirty="0" smtClean="0">
                <a:solidFill>
                  <a:srgbClr val="FF0000"/>
                </a:solidFill>
              </a:rPr>
              <a:t>Compile  a  list of vocabulary words that students will probably need defined before your group even begins to analyze the stanzas in the poem.  Create as many vocabulary slides as necessary to teach the necessary words to the class. Hint:  If you do not know the meaning of the word, chances are your classmates will not either.  Erase this textbox when you understand the directions.</a:t>
            </a:r>
          </a:p>
        </p:txBody>
      </p:sp>
    </p:spTree>
    <p:extLst>
      <p:ext uri="{BB962C8B-B14F-4D97-AF65-F5344CB8AC3E}">
        <p14:creationId xmlns:p14="http://schemas.microsoft.com/office/powerpoint/2010/main" val="84318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838200" y="2438400"/>
            <a:ext cx="7315200" cy="3048001"/>
          </a:xfrm>
        </p:spPr>
        <p:txBody>
          <a:bodyPr/>
          <a:lstStyle/>
          <a:p>
            <a:pPr indent="0">
              <a:buNone/>
            </a:pPr>
            <a:r>
              <a:rPr lang="en-US" dirty="0"/>
              <a:t>3</a:t>
            </a:r>
            <a:r>
              <a:rPr lang="en-US" dirty="0" smtClean="0"/>
              <a:t>.  _____________________________</a:t>
            </a:r>
          </a:p>
          <a:p>
            <a:r>
              <a:rPr lang="en-US" dirty="0" smtClean="0"/>
              <a:t>Line the word appears in:</a:t>
            </a:r>
          </a:p>
          <a:p>
            <a:r>
              <a:rPr lang="en-US" dirty="0" smtClean="0"/>
              <a:t>Definition and part of speech:</a:t>
            </a:r>
          </a:p>
          <a:p>
            <a:pPr indent="0">
              <a:buNone/>
            </a:pPr>
            <a:r>
              <a:rPr lang="en-US" dirty="0"/>
              <a:t>4</a:t>
            </a:r>
            <a:r>
              <a:rPr lang="en-US" dirty="0" smtClean="0"/>
              <a:t>.  </a:t>
            </a:r>
            <a:r>
              <a:rPr lang="en-US" dirty="0"/>
              <a:t>_____________________________</a:t>
            </a:r>
          </a:p>
          <a:p>
            <a:r>
              <a:rPr lang="en-US" dirty="0"/>
              <a:t>Line the word appears in:</a:t>
            </a:r>
          </a:p>
          <a:p>
            <a:r>
              <a:rPr lang="en-US" dirty="0"/>
              <a:t>Definition and part of speech:</a:t>
            </a:r>
          </a:p>
          <a:p>
            <a:pPr indent="0">
              <a:buNone/>
            </a:pPr>
            <a:endParaRPr lang="en-US" dirty="0"/>
          </a:p>
        </p:txBody>
      </p:sp>
    </p:spTree>
    <p:extLst>
      <p:ext uri="{BB962C8B-B14F-4D97-AF65-F5344CB8AC3E}">
        <p14:creationId xmlns:p14="http://schemas.microsoft.com/office/powerpoint/2010/main" val="222584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Stanza __</a:t>
            </a:r>
            <a:endParaRPr lang="en-US" dirty="0"/>
          </a:p>
        </p:txBody>
      </p:sp>
      <p:sp>
        <p:nvSpPr>
          <p:cNvPr id="3" name="Content Placeholder 2"/>
          <p:cNvSpPr>
            <a:spLocks noGrp="1"/>
          </p:cNvSpPr>
          <p:nvPr>
            <p:ph idx="1"/>
          </p:nvPr>
        </p:nvSpPr>
        <p:spPr/>
        <p:txBody>
          <a:bodyPr>
            <a:normAutofit lnSpcReduction="10000"/>
          </a:bodyPr>
          <a:lstStyle/>
          <a:p>
            <a:r>
              <a:rPr lang="en-US" dirty="0">
                <a:solidFill>
                  <a:srgbClr val="FF0000"/>
                </a:solidFill>
              </a:rPr>
              <a:t>Compile </a:t>
            </a:r>
            <a:r>
              <a:rPr lang="en-US" dirty="0" smtClean="0">
                <a:solidFill>
                  <a:srgbClr val="FF0000"/>
                </a:solidFill>
              </a:rPr>
              <a:t>an analysis of the </a:t>
            </a:r>
            <a:r>
              <a:rPr lang="en-US" dirty="0">
                <a:solidFill>
                  <a:srgbClr val="FF0000"/>
                </a:solidFill>
              </a:rPr>
              <a:t>stanzas assigned to your group.  Write bullet points with information </a:t>
            </a:r>
            <a:r>
              <a:rPr lang="en-US" dirty="0" smtClean="0">
                <a:solidFill>
                  <a:srgbClr val="FF0000"/>
                </a:solidFill>
              </a:rPr>
              <a:t>analyzing the stanzas</a:t>
            </a:r>
            <a:r>
              <a:rPr lang="en-US" dirty="0">
                <a:solidFill>
                  <a:srgbClr val="FF0000"/>
                </a:solidFill>
              </a:rPr>
              <a:t>.</a:t>
            </a:r>
          </a:p>
          <a:p>
            <a:r>
              <a:rPr lang="en-US" dirty="0">
                <a:solidFill>
                  <a:srgbClr val="FF0000"/>
                </a:solidFill>
              </a:rPr>
              <a:t>Do not write one long paragraph to </a:t>
            </a:r>
            <a:r>
              <a:rPr lang="en-US" dirty="0" smtClean="0">
                <a:solidFill>
                  <a:srgbClr val="FF0000"/>
                </a:solidFill>
              </a:rPr>
              <a:t>analyze </a:t>
            </a:r>
            <a:r>
              <a:rPr lang="en-US" dirty="0">
                <a:solidFill>
                  <a:srgbClr val="FF0000"/>
                </a:solidFill>
              </a:rPr>
              <a:t>the stanza.  Write a small list or compile a short set of bullet points to properly </a:t>
            </a:r>
            <a:r>
              <a:rPr lang="en-US" dirty="0" smtClean="0">
                <a:solidFill>
                  <a:srgbClr val="FF0000"/>
                </a:solidFill>
              </a:rPr>
              <a:t>analyze </a:t>
            </a:r>
            <a:r>
              <a:rPr lang="en-US" dirty="0">
                <a:solidFill>
                  <a:srgbClr val="FF0000"/>
                </a:solidFill>
              </a:rPr>
              <a:t>the stanzas for the class.  </a:t>
            </a:r>
          </a:p>
          <a:p>
            <a:r>
              <a:rPr lang="en-US" dirty="0">
                <a:solidFill>
                  <a:srgbClr val="FF0000"/>
                </a:solidFill>
              </a:rPr>
              <a:t>Please use one slide per stanza.  </a:t>
            </a:r>
          </a:p>
          <a:p>
            <a:r>
              <a:rPr lang="en-US" dirty="0">
                <a:solidFill>
                  <a:srgbClr val="FF0000"/>
                </a:solidFill>
              </a:rPr>
              <a:t>Delete these directions when the group understands what to do.</a:t>
            </a:r>
          </a:p>
          <a:p>
            <a:endParaRPr lang="en-US" dirty="0"/>
          </a:p>
        </p:txBody>
      </p:sp>
    </p:spTree>
    <p:extLst>
      <p:ext uri="{BB962C8B-B14F-4D97-AF65-F5344CB8AC3E}">
        <p14:creationId xmlns:p14="http://schemas.microsoft.com/office/powerpoint/2010/main" val="29894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Stanza __</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1546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r>
              <a:rPr lang="en-US" dirty="0" smtClean="0">
                <a:solidFill>
                  <a:srgbClr val="FF0000"/>
                </a:solidFill>
              </a:rPr>
              <a:t>Create at least two discussion based questions about the stanzas assigned to the group.  Type the questions and answers here.  Use custom animation in order for the question to appear by itself before showing the answer.  The group will present these questions to the class on the day they present.  Delete these directions when the group knows what to do.</a:t>
            </a:r>
            <a:endParaRPr lang="en-US" dirty="0">
              <a:solidFill>
                <a:srgbClr val="FF0000"/>
              </a:solidFill>
            </a:endParaRPr>
          </a:p>
        </p:txBody>
      </p:sp>
    </p:spTree>
    <p:extLst>
      <p:ext uri="{BB962C8B-B14F-4D97-AF65-F5344CB8AC3E}">
        <p14:creationId xmlns:p14="http://schemas.microsoft.com/office/powerpoint/2010/main" val="940612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15</TotalTime>
  <Words>363</Words>
  <Application>Microsoft Office PowerPoint</Application>
  <PresentationFormat>On-screen Show (4:3)</PresentationFormat>
  <Paragraphs>32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Couture</vt:lpstr>
      <vt:lpstr>The Raven</vt:lpstr>
      <vt:lpstr>Summary of Stanza __</vt:lpstr>
      <vt:lpstr>Summary of Stanza __</vt:lpstr>
      <vt:lpstr>Vocabulary</vt:lpstr>
      <vt:lpstr>Vocabulary</vt:lpstr>
      <vt:lpstr>Analysis of Stanza __</vt:lpstr>
      <vt:lpstr>Analysis of Stanza __</vt:lpstr>
      <vt:lpstr>Review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Raven</dc:title>
  <dc:creator>KEA</dc:creator>
  <cp:lastModifiedBy>KEA</cp:lastModifiedBy>
  <cp:revision>10</cp:revision>
  <dcterms:created xsi:type="dcterms:W3CDTF">2012-11-26T02:14:53Z</dcterms:created>
  <dcterms:modified xsi:type="dcterms:W3CDTF">2012-11-26T02:30:26Z</dcterms:modified>
</cp:coreProperties>
</file>