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s/slide13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137.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44.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6" r:id="rId31"/>
    <p:sldId id="285" r:id="rId32"/>
    <p:sldId id="287" r:id="rId33"/>
    <p:sldId id="288" r:id="rId34"/>
    <p:sldId id="289" r:id="rId35"/>
    <p:sldId id="315"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 id="330" r:id="rId73"/>
    <p:sldId id="331" r:id="rId74"/>
    <p:sldId id="332" r:id="rId75"/>
    <p:sldId id="333" r:id="rId76"/>
    <p:sldId id="334" r:id="rId77"/>
    <p:sldId id="335" r:id="rId78"/>
    <p:sldId id="336" r:id="rId79"/>
    <p:sldId id="337" r:id="rId80"/>
    <p:sldId id="338" r:id="rId81"/>
    <p:sldId id="339" r:id="rId82"/>
    <p:sldId id="340" r:id="rId83"/>
    <p:sldId id="341" r:id="rId84"/>
    <p:sldId id="342" r:id="rId85"/>
    <p:sldId id="343" r:id="rId86"/>
    <p:sldId id="344" r:id="rId87"/>
    <p:sldId id="345" r:id="rId88"/>
    <p:sldId id="346" r:id="rId89"/>
    <p:sldId id="347" r:id="rId90"/>
    <p:sldId id="348" r:id="rId91"/>
    <p:sldId id="349" r:id="rId92"/>
    <p:sldId id="350" r:id="rId93"/>
    <p:sldId id="351" r:id="rId94"/>
    <p:sldId id="352" r:id="rId95"/>
    <p:sldId id="353" r:id="rId96"/>
    <p:sldId id="354" r:id="rId97"/>
    <p:sldId id="355" r:id="rId98"/>
    <p:sldId id="356" r:id="rId99"/>
    <p:sldId id="357" r:id="rId100"/>
    <p:sldId id="358" r:id="rId101"/>
    <p:sldId id="359" r:id="rId102"/>
    <p:sldId id="360" r:id="rId103"/>
    <p:sldId id="361" r:id="rId104"/>
    <p:sldId id="362" r:id="rId105"/>
    <p:sldId id="363" r:id="rId106"/>
    <p:sldId id="364" r:id="rId107"/>
    <p:sldId id="365" r:id="rId108"/>
    <p:sldId id="366" r:id="rId109"/>
    <p:sldId id="367" r:id="rId110"/>
    <p:sldId id="368" r:id="rId111"/>
    <p:sldId id="369" r:id="rId112"/>
    <p:sldId id="370" r:id="rId113"/>
    <p:sldId id="371" r:id="rId114"/>
    <p:sldId id="373" r:id="rId115"/>
    <p:sldId id="372" r:id="rId116"/>
    <p:sldId id="374" r:id="rId117"/>
    <p:sldId id="375" r:id="rId118"/>
    <p:sldId id="376" r:id="rId119"/>
    <p:sldId id="377" r:id="rId120"/>
    <p:sldId id="378" r:id="rId121"/>
    <p:sldId id="379" r:id="rId122"/>
    <p:sldId id="380" r:id="rId123"/>
    <p:sldId id="381" r:id="rId124"/>
    <p:sldId id="382" r:id="rId125"/>
    <p:sldId id="383" r:id="rId126"/>
    <p:sldId id="384" r:id="rId127"/>
    <p:sldId id="385" r:id="rId128"/>
    <p:sldId id="386" r:id="rId129"/>
    <p:sldId id="387" r:id="rId130"/>
    <p:sldId id="388" r:id="rId131"/>
    <p:sldId id="389" r:id="rId132"/>
    <p:sldId id="390" r:id="rId133"/>
    <p:sldId id="391" r:id="rId134"/>
    <p:sldId id="392" r:id="rId135"/>
    <p:sldId id="393" r:id="rId136"/>
    <p:sldId id="394" r:id="rId137"/>
    <p:sldId id="395" r:id="rId138"/>
    <p:sldId id="396" r:id="rId139"/>
    <p:sldId id="397" r:id="rId140"/>
    <p:sldId id="398" r:id="rId141"/>
    <p:sldId id="399" r:id="rId142"/>
    <p:sldId id="312" r:id="rId143"/>
    <p:sldId id="313" r:id="rId144"/>
    <p:sldId id="314" r:id="rId1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60" d="100"/>
          <a:sy n="60" d="100"/>
        </p:scale>
        <p:origin x="-540"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92"/>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7DC79A-E6C5-4375-88CD-AA62E6E563CD}" type="datetimeFigureOut">
              <a:rPr lang="en-US" smtClean="0"/>
              <a:pPr/>
              <a:t>5/14/2012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CC0302-56C8-476C-97B9-DCF224B980C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CC0302-56C8-476C-97B9-DCF224B980C0}"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CC0302-56C8-476C-97B9-DCF224B980C0}" type="slidenum">
              <a:rPr lang="en-US" smtClean="0"/>
              <a:pPr/>
              <a:t>17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CC0302-56C8-476C-97B9-DCF224B980C0}" type="slidenum">
              <a:rPr lang="en-US" smtClean="0"/>
              <a:pPr/>
              <a:t>30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CC0302-56C8-476C-97B9-DCF224B980C0}" type="slidenum">
              <a:rPr lang="en-US" smtClean="0"/>
              <a:pPr/>
              <a:t>144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 name="Rectangle 16"/>
          <p:cNvSpPr/>
          <p:nvPr/>
        </p:nvSpPr>
        <p:spPr>
          <a:xfrm>
            <a:off x="0" y="2438400"/>
            <a:ext cx="9144000" cy="457200"/>
          </a:xfrm>
          <a:prstGeom prst="rect">
            <a:avLst/>
          </a:prstGeom>
          <a:solidFill>
            <a:schemeClr val="accent1">
              <a:shade val="75000"/>
            </a:schemeClr>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1" name="Rectangle 30"/>
          <p:cNvSpPr/>
          <p:nvPr/>
        </p:nvSpPr>
        <p:spPr>
          <a:xfrm>
            <a:off x="0" y="914400"/>
            <a:ext cx="9144000" cy="1524000"/>
          </a:xfrm>
          <a:prstGeom prst="rect">
            <a:avLst/>
          </a:prstGeom>
          <a:solidFill>
            <a:srgbClr val="000000">
              <a:alpha val="89800"/>
            </a:srgbClr>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Date Placeholder 9"/>
          <p:cNvSpPr>
            <a:spLocks noGrp="1"/>
          </p:cNvSpPr>
          <p:nvPr>
            <p:ph type="dt" sz="half" idx="10"/>
          </p:nvPr>
        </p:nvSpPr>
        <p:spPr/>
        <p:txBody>
          <a:bodyPr rtlCol="0"/>
          <a:lstStyle/>
          <a:p>
            <a:fld id="{3E757870-4F94-4730-85AD-65DF9E4B1E8D}" type="datetimeFigureOut">
              <a:rPr lang="en-US" smtClean="0"/>
              <a:pPr/>
              <a:t>5/14/2012</a:t>
            </a:fld>
            <a:endParaRPr lang="en-US"/>
          </a:p>
        </p:txBody>
      </p:sp>
      <p:sp>
        <p:nvSpPr>
          <p:cNvPr id="11" name="Slide Number Placeholder 10"/>
          <p:cNvSpPr>
            <a:spLocks noGrp="1"/>
          </p:cNvSpPr>
          <p:nvPr>
            <p:ph type="sldNum" sz="quarter" idx="11"/>
          </p:nvPr>
        </p:nvSpPr>
        <p:spPr/>
        <p:txBody>
          <a:bodyPr rtlCol="0"/>
          <a:lstStyle/>
          <a:p>
            <a:fld id="{7350CB79-56CB-4028-BF0B-F978942FFFA6}" type="slidenum">
              <a:rPr lang="en-US" smtClean="0"/>
              <a:pPr/>
              <a:t>‹#›</a:t>
            </a:fld>
            <a:endParaRPr lang="en-US"/>
          </a:p>
        </p:txBody>
      </p:sp>
      <p:sp>
        <p:nvSpPr>
          <p:cNvPr id="12" name="Footer Placeholder 11"/>
          <p:cNvSpPr>
            <a:spLocks noGrp="1"/>
          </p:cNvSpPr>
          <p:nvPr>
            <p:ph type="ftr" sz="quarter" idx="12"/>
          </p:nvPr>
        </p:nvSpPr>
        <p:spPr/>
        <p:txBody>
          <a:bodyPr rtlCol="0"/>
          <a:lstStyle/>
          <a:p>
            <a:endParaRPr lang="en-US"/>
          </a:p>
        </p:txBody>
      </p:sp>
      <p:sp>
        <p:nvSpPr>
          <p:cNvPr id="9" name="Subtitle 8"/>
          <p:cNvSpPr>
            <a:spLocks noGrp="1"/>
          </p:cNvSpPr>
          <p:nvPr>
            <p:ph type="subTitle" idx="1"/>
          </p:nvPr>
        </p:nvSpPr>
        <p:spPr>
          <a:xfrm>
            <a:off x="457200" y="2476108"/>
            <a:ext cx="8305800" cy="381000"/>
          </a:xfrm>
        </p:spPr>
        <p:txBody>
          <a:bodyPr>
            <a:noAutofit/>
          </a:bodyPr>
          <a:lstStyle>
            <a:lvl1pPr marL="0" indent="0" algn="l">
              <a:buNone/>
              <a:defRPr sz="2000" spc="100" baseline="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28" name="Title 27"/>
          <p:cNvSpPr>
            <a:spLocks noGrp="1"/>
          </p:cNvSpPr>
          <p:nvPr>
            <p:ph type="ctrTitle"/>
          </p:nvPr>
        </p:nvSpPr>
        <p:spPr>
          <a:xfrm>
            <a:off x="457200" y="1066800"/>
            <a:ext cx="8305800" cy="1295400"/>
          </a:xfrm>
        </p:spPr>
        <p:txBody>
          <a:bodyPr anchor="ctr" anchorCtr="0">
            <a:noAutofit/>
          </a:bodyPr>
          <a:lstStyle>
            <a:lvl1pPr algn="l">
              <a:defRPr sz="4800" cap="all" spc="-100" baseline="0">
                <a:solidFill>
                  <a:srgbClr val="FFFFFF"/>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757870-4F94-4730-85AD-65DF9E4B1E8D}" type="datetimeFigureOut">
              <a:rPr lang="en-US" smtClean="0"/>
              <a:pPr/>
              <a:t>5/14/2012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50CB79-56CB-4028-BF0B-F978942FFF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757870-4F94-4730-85AD-65DF9E4B1E8D}" type="datetimeFigureOut">
              <a:rPr lang="en-US" smtClean="0"/>
              <a:pPr/>
              <a:t>5/14/2012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50CB79-56CB-4028-BF0B-F978942FFF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Rectangle 7"/>
          <p:cNvSpPr/>
          <p:nvPr/>
        </p:nvSpPr>
        <p:spPr>
          <a:xfrm>
            <a:off x="0" y="1301926"/>
            <a:ext cx="9144000" cy="45720"/>
          </a:xfrm>
          <a:prstGeom prst="rect">
            <a:avLst/>
          </a:prstGeom>
          <a:solidFill>
            <a:schemeClr val="accent1"/>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0" name="Date Placeholder 9"/>
          <p:cNvSpPr>
            <a:spLocks noGrp="1"/>
          </p:cNvSpPr>
          <p:nvPr>
            <p:ph type="dt" sz="half" idx="14"/>
          </p:nvPr>
        </p:nvSpPr>
        <p:spPr/>
        <p:txBody>
          <a:bodyPr rtlCol="0"/>
          <a:lstStyle/>
          <a:p>
            <a:fld id="{3E757870-4F94-4730-85AD-65DF9E4B1E8D}" type="datetimeFigureOut">
              <a:rPr lang="en-US" smtClean="0"/>
              <a:pPr/>
              <a:t>5/14/2012</a:t>
            </a:fld>
            <a:endParaRPr lang="en-US"/>
          </a:p>
        </p:txBody>
      </p:sp>
      <p:sp>
        <p:nvSpPr>
          <p:cNvPr id="11" name="Slide Number Placeholder 10"/>
          <p:cNvSpPr>
            <a:spLocks noGrp="1"/>
          </p:cNvSpPr>
          <p:nvPr>
            <p:ph type="sldNum" sz="quarter" idx="15"/>
          </p:nvPr>
        </p:nvSpPr>
        <p:spPr/>
        <p:txBody>
          <a:bodyPr rtlCol="0"/>
          <a:lstStyle/>
          <a:p>
            <a:fld id="{7350CB79-56CB-4028-BF0B-F978942FFFA6}" type="slidenum">
              <a:rPr lang="en-US" smtClean="0"/>
              <a:pPr/>
              <a:t>‹#›</a:t>
            </a:fld>
            <a:endParaRPr lang="en-US"/>
          </a:p>
        </p:txBody>
      </p:sp>
      <p:sp>
        <p:nvSpPr>
          <p:cNvPr id="12" name="Footer Placeholder 11"/>
          <p:cNvSpPr>
            <a:spLocks noGrp="1"/>
          </p:cNvSpPr>
          <p:nvPr>
            <p:ph type="ftr" sz="quarter" idx="16"/>
          </p:nvPr>
        </p:nvSpPr>
        <p:spPr/>
        <p:txBody>
          <a:bodyPr rtlCol="0"/>
          <a:lstStyle/>
          <a:p>
            <a:endParaRPr lang="en-US"/>
          </a:p>
        </p:txBody>
      </p:sp>
      <p:sp>
        <p:nvSpPr>
          <p:cNvPr id="2" name="Title 1"/>
          <p:cNvSpPr>
            <a:spLocks noGrp="1"/>
          </p:cNvSpPr>
          <p:nvPr>
            <p:ph type="title"/>
          </p:nvPr>
        </p:nvSpPr>
        <p:spPr>
          <a:xfrm>
            <a:off x="457200" y="158926"/>
            <a:ext cx="8229600" cy="1143000"/>
          </a:xfrm>
        </p:spPr>
        <p:txBody>
          <a:bodyPr/>
          <a:lstStyle>
            <a:lvl1pPr>
              <a:defRPr>
                <a:solidFill>
                  <a:schemeClr val="tx2"/>
                </a:solidFill>
              </a:defRPr>
            </a:lvl1pPr>
          </a:lstStyle>
          <a:p>
            <a:r>
              <a:rPr lang="en-US" smtClean="0"/>
              <a:t>Click to edit Master title style</a:t>
            </a:r>
            <a:endParaRPr lang="en-US" dirty="0"/>
          </a:p>
        </p:txBody>
      </p:sp>
      <p:sp>
        <p:nvSpPr>
          <p:cNvPr id="9" name="Content Placeholder 8"/>
          <p:cNvSpPr>
            <a:spLocks noGrp="1"/>
          </p:cNvSpPr>
          <p:nvPr>
            <p:ph sz="quarter"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6" name="Rectangle 25"/>
          <p:cNvSpPr/>
          <p:nvPr/>
        </p:nvSpPr>
        <p:spPr>
          <a:xfrm>
            <a:off x="0" y="4958864"/>
            <a:ext cx="9144000" cy="457200"/>
          </a:xfrm>
          <a:prstGeom prst="rect">
            <a:avLst/>
          </a:prstGeom>
          <a:solidFill>
            <a:schemeClr val="accent1">
              <a:shade val="75000"/>
            </a:schemeClr>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7" name="Rectangle 26"/>
          <p:cNvSpPr/>
          <p:nvPr/>
        </p:nvSpPr>
        <p:spPr>
          <a:xfrm>
            <a:off x="0" y="3429000"/>
            <a:ext cx="9144000" cy="1527048"/>
          </a:xfrm>
          <a:prstGeom prst="rect">
            <a:avLst/>
          </a:prstGeom>
          <a:solidFill>
            <a:srgbClr val="000000"/>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4" name="Date Placeholder 3"/>
          <p:cNvSpPr>
            <a:spLocks noGrp="1"/>
          </p:cNvSpPr>
          <p:nvPr>
            <p:ph type="dt" sz="half" idx="10"/>
          </p:nvPr>
        </p:nvSpPr>
        <p:spPr/>
        <p:txBody>
          <a:bodyPr/>
          <a:lstStyle/>
          <a:p>
            <a:fld id="{3E757870-4F94-4730-85AD-65DF9E4B1E8D}" type="datetimeFigureOut">
              <a:rPr lang="en-US" smtClean="0"/>
              <a:pPr/>
              <a:t>5/14/2012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50CB79-56CB-4028-BF0B-F978942FFFA6}"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a:buNone/>
              <a:defRPr sz="4200" b="0" cap="all">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85800" y="4958864"/>
            <a:ext cx="7924800" cy="457200"/>
          </a:xfrm>
        </p:spPr>
        <p:txBody>
          <a:bodyPr anchor="ctr"/>
          <a:lstStyle>
            <a:lvl1pPr>
              <a:buNone/>
              <a:defRPr sz="2000" spc="100" baseline="0">
                <a:solidFill>
                  <a:srgbClr val="FFFFFF"/>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9" name="Rectangle 8"/>
          <p:cNvSpPr/>
          <p:nvPr/>
        </p:nvSpPr>
        <p:spPr>
          <a:xfrm>
            <a:off x="0" y="1301926"/>
            <a:ext cx="9144000" cy="45720"/>
          </a:xfrm>
          <a:prstGeom prst="rect">
            <a:avLst/>
          </a:prstGeom>
          <a:solidFill>
            <a:schemeClr val="accent1"/>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5" name="Date Placeholder 4"/>
          <p:cNvSpPr>
            <a:spLocks noGrp="1"/>
          </p:cNvSpPr>
          <p:nvPr>
            <p:ph type="dt" sz="half" idx="10"/>
          </p:nvPr>
        </p:nvSpPr>
        <p:spPr/>
        <p:txBody>
          <a:bodyPr/>
          <a:lstStyle/>
          <a:p>
            <a:fld id="{3E757870-4F94-4730-85AD-65DF9E4B1E8D}" type="datetimeFigureOut">
              <a:rPr lang="en-US" smtClean="0"/>
              <a:pPr/>
              <a:t>5/14/2012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50CB79-56CB-4028-BF0B-F978942FFFA6}" type="slidenum">
              <a:rPr lang="en-US" smtClean="0"/>
              <a:pPr/>
              <a:t>‹#›</a:t>
            </a:fld>
            <a:endParaRPr lang="en-US"/>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11" name="Content Placeholder 10"/>
          <p:cNvSpPr>
            <a:spLocks noGrp="1"/>
          </p:cNvSpPr>
          <p:nvPr>
            <p:ph sz="quarter"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7350CB79-56CB-4028-BF0B-F978942FFFA6}"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3E757870-4F94-4730-85AD-65DF9E4B1E8D}" type="datetimeFigureOut">
              <a:rPr lang="en-US" smtClean="0"/>
              <a:pPr/>
              <a:t>5/14/2012</a:t>
            </a:fld>
            <a:endParaRPr lang="en-US"/>
          </a:p>
        </p:txBody>
      </p:sp>
      <p:sp>
        <p:nvSpPr>
          <p:cNvPr id="3" name="Text Placeholder 2"/>
          <p:cNvSpPr>
            <a:spLocks noGrp="1"/>
          </p:cNvSpPr>
          <p:nvPr>
            <p:ph type="body" idx="1"/>
          </p:nvPr>
        </p:nvSpPr>
        <p:spPr>
          <a:xfrm>
            <a:off x="457200" y="1371600"/>
            <a:ext cx="4040188" cy="838200"/>
          </a:xfrm>
          <a:solidFill>
            <a:schemeClr val="accent1">
              <a:alpha val="83000"/>
            </a:schemeClr>
          </a:solidFill>
          <a:ln w="25400" cap="rnd" cmpd="sng" algn="ctr">
            <a:noFill/>
            <a:prstDash val="solid"/>
          </a:ln>
          <a:effectLst/>
          <a:sp3d prstMaterial="flat"/>
        </p:spPr>
        <p:style>
          <a:lnRef idx="3">
            <a:schemeClr val="lt1"/>
          </a:lnRef>
          <a:fillRef idx="1">
            <a:schemeClr val="accent5"/>
          </a:fillRef>
          <a:effectRef idx="1">
            <a:schemeClr val="accent5"/>
          </a:effectRef>
          <a:fontRef idx="minor">
            <a:schemeClr val="lt1"/>
          </a:fontRef>
        </p:style>
        <p:txBody>
          <a:bodyPr lIns="182880" tIns="91440" bIns="91440" anchor="ctr">
            <a:noAutofit/>
          </a:bodyPr>
          <a:lstStyle>
            <a:lvl1pPr marL="0" indent="0" algn="l">
              <a:spcBef>
                <a:spcPts val="0"/>
              </a:spcBef>
              <a:buNone/>
              <a:defRPr sz="2400" b="0"/>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quarter" idx="2"/>
          </p:nvPr>
        </p:nvSpPr>
        <p:spPr>
          <a:xfrm>
            <a:off x="457200" y="2220558"/>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4" name="Content Placeholder 33"/>
          <p:cNvSpPr>
            <a:spLocks noGrp="1"/>
          </p:cNvSpPr>
          <p:nvPr>
            <p:ph sz="quarter" idx="4"/>
          </p:nvPr>
        </p:nvSpPr>
        <p:spPr>
          <a:xfrm>
            <a:off x="4649788" y="2220558"/>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lang="en-US" smtClean="0"/>
              <a:t>Click to edit Master title style</a:t>
            </a:r>
            <a:endParaRPr lang="en-US" dirty="0"/>
          </a:p>
        </p:txBody>
      </p:sp>
      <p:sp>
        <p:nvSpPr>
          <p:cNvPr id="12" name="Text Placeholder 11"/>
          <p:cNvSpPr>
            <a:spLocks noGrp="1"/>
          </p:cNvSpPr>
          <p:nvPr>
            <p:ph type="body" idx="3"/>
          </p:nvPr>
        </p:nvSpPr>
        <p:spPr>
          <a:xfrm>
            <a:off x="4648200" y="1371600"/>
            <a:ext cx="4040188" cy="838200"/>
          </a:xfrm>
          <a:solidFill>
            <a:schemeClr val="accent2">
              <a:alpha val="83000"/>
            </a:schemeClr>
          </a:solidFill>
          <a:ln w="25400" cap="rnd" cmpd="sng" algn="ctr">
            <a:noFill/>
            <a:prstDash val="solid"/>
          </a:ln>
          <a:effectLst/>
          <a:sp3d prstMaterial="flat"/>
        </p:spPr>
        <p:style>
          <a:lnRef idx="3">
            <a:schemeClr val="lt1"/>
          </a:lnRef>
          <a:fillRef idx="1">
            <a:schemeClr val="accent5"/>
          </a:fillRef>
          <a:effectRef idx="1">
            <a:schemeClr val="accent5"/>
          </a:effectRef>
          <a:fontRef idx="minor">
            <a:schemeClr val="lt1"/>
          </a:fontRef>
        </p:style>
        <p:txBody>
          <a:bodyPr lIns="182880" tIns="91440" bIns="91440" anchor="ctr">
            <a:noAutofit/>
          </a:bodyPr>
          <a:lstStyle>
            <a:lvl1pPr marL="0" indent="0" algn="l">
              <a:spcBef>
                <a:spcPts val="0"/>
              </a:spcBef>
              <a:buNone/>
              <a:defRPr sz="2400" b="0"/>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Rectangle 7"/>
          <p:cNvSpPr/>
          <p:nvPr/>
        </p:nvSpPr>
        <p:spPr>
          <a:xfrm>
            <a:off x="0" y="1301926"/>
            <a:ext cx="9144000" cy="45720"/>
          </a:xfrm>
          <a:prstGeom prst="rect">
            <a:avLst/>
          </a:prstGeom>
          <a:solidFill>
            <a:schemeClr val="accent1"/>
          </a:solidFill>
          <a:ln w="25400" cap="rnd" cmpd="sng" algn="ctr">
            <a:noFill/>
            <a:prstDash val="solid"/>
          </a:ln>
          <a:effectLst/>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 name="Date Placeholder 2"/>
          <p:cNvSpPr>
            <a:spLocks noGrp="1"/>
          </p:cNvSpPr>
          <p:nvPr>
            <p:ph type="dt" sz="half" idx="10"/>
          </p:nvPr>
        </p:nvSpPr>
        <p:spPr/>
        <p:txBody>
          <a:bodyPr/>
          <a:lstStyle/>
          <a:p>
            <a:fld id="{3E757870-4F94-4730-85AD-65DF9E4B1E8D}" type="datetimeFigureOut">
              <a:rPr lang="en-US" smtClean="0"/>
              <a:pPr/>
              <a:t>5/14/2012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50CB79-56CB-4028-BF0B-F978942FFFA6}" type="slidenum">
              <a:rPr lang="en-US" smtClean="0"/>
              <a:pPr/>
              <a:t>‹#›</a:t>
            </a:fld>
            <a:endParaRPr lang="en-US"/>
          </a:p>
        </p:txBody>
      </p:sp>
      <p:sp>
        <p:nvSpPr>
          <p:cNvPr id="2" name="Title 1"/>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757870-4F94-4730-85AD-65DF9E4B1E8D}" type="datetimeFigureOut">
              <a:rPr lang="en-US" smtClean="0"/>
              <a:pPr/>
              <a:t>5/14/2012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50CB79-56CB-4028-BF0B-F978942FFF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2590800" cy="6858000"/>
          </a:xfrm>
          <a:prstGeom prst="rect">
            <a:avLst/>
          </a:prstGeom>
          <a:solidFill>
            <a:schemeClr val="accent1"/>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7" name="Oval 16"/>
          <p:cNvSpPr/>
          <p:nvPr/>
        </p:nvSpPr>
        <p:spPr>
          <a:xfrm>
            <a:off x="1563892" y="4337173"/>
            <a:ext cx="1026908" cy="1026906"/>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8" name="Rectangle 17"/>
          <p:cNvSpPr/>
          <p:nvPr/>
        </p:nvSpPr>
        <p:spPr>
          <a:xfrm>
            <a:off x="0" y="381000"/>
            <a:ext cx="2133600" cy="2388889"/>
          </a:xfrm>
          <a:prstGeom prst="rect">
            <a:avLst/>
          </a:prstGeom>
          <a:solidFill>
            <a:schemeClr val="accent1">
              <a:tint val="90000"/>
              <a:satMod val="200000"/>
              <a:alpha val="7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9" name="Rectangle 18"/>
          <p:cNvSpPr/>
          <p:nvPr/>
        </p:nvSpPr>
        <p:spPr>
          <a:xfrm>
            <a:off x="1447800" y="0"/>
            <a:ext cx="1175303" cy="633656"/>
          </a:xfrm>
          <a:prstGeom prst="rect">
            <a:avLst/>
          </a:prstGeom>
          <a:solidFill>
            <a:schemeClr val="accent1">
              <a:tint val="60000"/>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0" name="Oval 19"/>
          <p:cNvSpPr/>
          <p:nvPr/>
        </p:nvSpPr>
        <p:spPr>
          <a:xfrm>
            <a:off x="59403" y="0"/>
            <a:ext cx="2302797" cy="2378511"/>
          </a:xfrm>
          <a:prstGeom prst="ellipse">
            <a:avLst/>
          </a:prstGeom>
          <a:solidFill>
            <a:schemeClr val="accent1">
              <a:shade val="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buClr>
                <a:schemeClr val="accent2"/>
              </a:buClr>
              <a:buSzPct val="90000"/>
              <a:buFont typeface="Wingdings 2"/>
              <a:buChar char=""/>
            </a:pPr>
            <a:endParaRPr lang="en-US" dirty="0"/>
          </a:p>
        </p:txBody>
      </p:sp>
      <p:sp>
        <p:nvSpPr>
          <p:cNvPr id="21" name="Oval 20"/>
          <p:cNvSpPr/>
          <p:nvPr/>
        </p:nvSpPr>
        <p:spPr>
          <a:xfrm>
            <a:off x="0" y="3276600"/>
            <a:ext cx="891076" cy="886968"/>
          </a:xfrm>
          <a:prstGeom prst="ellipse">
            <a:avLst/>
          </a:prstGeom>
          <a:solidFill>
            <a:schemeClr val="tx2">
              <a:alpha val="9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2" name="Oval 21"/>
          <p:cNvSpPr/>
          <p:nvPr/>
        </p:nvSpPr>
        <p:spPr>
          <a:xfrm>
            <a:off x="793097" y="1721630"/>
            <a:ext cx="1402570" cy="140257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3" name="Oval 22"/>
          <p:cNvSpPr/>
          <p:nvPr/>
        </p:nvSpPr>
        <p:spPr>
          <a:xfrm>
            <a:off x="609600" y="4038600"/>
            <a:ext cx="1554480" cy="1554480"/>
          </a:xfrm>
          <a:prstGeom prst="ellipse">
            <a:avLst/>
          </a:prstGeom>
          <a:solidFill>
            <a:schemeClr val="tx2">
              <a:alpha val="6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buClr>
                <a:schemeClr val="accent2"/>
              </a:buClr>
              <a:buSzPct val="90000"/>
              <a:buFont typeface="Wingdings 2"/>
              <a:buChar char=""/>
            </a:pPr>
            <a:endParaRPr lang="en-US" dirty="0"/>
          </a:p>
        </p:txBody>
      </p:sp>
      <p:sp>
        <p:nvSpPr>
          <p:cNvPr id="26" name="Oval 25"/>
          <p:cNvSpPr/>
          <p:nvPr/>
        </p:nvSpPr>
        <p:spPr>
          <a:xfrm>
            <a:off x="152400" y="2362200"/>
            <a:ext cx="457200" cy="457200"/>
          </a:xfrm>
          <a:prstGeom prst="ellipse">
            <a:avLst/>
          </a:prstGeom>
          <a:solidFill>
            <a:schemeClr val="bg2">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4" name="Oval 23"/>
          <p:cNvSpPr/>
          <p:nvPr/>
        </p:nvSpPr>
        <p:spPr>
          <a:xfrm>
            <a:off x="1752600" y="381000"/>
            <a:ext cx="457200" cy="457200"/>
          </a:xfrm>
          <a:prstGeom prst="ellipse">
            <a:avLst/>
          </a:prstGeom>
          <a:solidFill>
            <a:schemeClr val="accent1">
              <a:shade val="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5" name="Oval 24"/>
          <p:cNvSpPr/>
          <p:nvPr/>
        </p:nvSpPr>
        <p:spPr>
          <a:xfrm>
            <a:off x="579120" y="2514600"/>
            <a:ext cx="2011680" cy="2011680"/>
          </a:xfrm>
          <a:prstGeom prst="ellipse">
            <a:avLst/>
          </a:prstGeom>
          <a:solidFill>
            <a:schemeClr val="bg2">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0" name="Rectangle 29"/>
          <p:cNvSpPr/>
          <p:nvPr/>
        </p:nvSpPr>
        <p:spPr>
          <a:xfrm>
            <a:off x="0" y="5715000"/>
            <a:ext cx="1600200" cy="1143000"/>
          </a:xfrm>
          <a:prstGeom prst="rect">
            <a:avLst/>
          </a:prstGeom>
          <a:solidFill>
            <a:schemeClr val="accent1">
              <a:shade val="75000"/>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7" name="Oval 26"/>
          <p:cNvSpPr/>
          <p:nvPr/>
        </p:nvSpPr>
        <p:spPr>
          <a:xfrm>
            <a:off x="1323393" y="5875179"/>
            <a:ext cx="731520" cy="731520"/>
          </a:xfrm>
          <a:prstGeom prst="ellipse">
            <a:avLst/>
          </a:prstGeom>
          <a:solidFill>
            <a:schemeClr val="bg2">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8" name="Oval 27"/>
          <p:cNvSpPr/>
          <p:nvPr/>
        </p:nvSpPr>
        <p:spPr>
          <a:xfrm>
            <a:off x="30970" y="5212570"/>
            <a:ext cx="1645430" cy="164543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5" name="Date Placeholder 4"/>
          <p:cNvSpPr>
            <a:spLocks noGrp="1"/>
          </p:cNvSpPr>
          <p:nvPr>
            <p:ph type="dt" sz="half" idx="10"/>
          </p:nvPr>
        </p:nvSpPr>
        <p:spPr/>
        <p:txBody>
          <a:bodyPr/>
          <a:lstStyle/>
          <a:p>
            <a:fld id="{3E757870-4F94-4730-85AD-65DF9E4B1E8D}" type="datetimeFigureOut">
              <a:rPr lang="en-US" smtClean="0"/>
              <a:pPr/>
              <a:t>5/14/2012</a:t>
            </a:fld>
            <a:endParaRPr lang="en-US"/>
          </a:p>
        </p:txBody>
      </p:sp>
      <p:sp>
        <p:nvSpPr>
          <p:cNvPr id="6" name="Footer Placeholder 5"/>
          <p:cNvSpPr>
            <a:spLocks noGrp="1"/>
          </p:cNvSpPr>
          <p:nvPr>
            <p:ph type="ftr" sz="quarter" idx="11"/>
          </p:nvPr>
        </p:nvSpPr>
        <p:spPr>
          <a:xfrm>
            <a:off x="2286000" y="6357144"/>
            <a:ext cx="3429000" cy="384048"/>
          </a:xfrm>
        </p:spPr>
        <p:txBody>
          <a:bodyPr/>
          <a:lstStyle/>
          <a:p>
            <a:endParaRPr lang="en-US"/>
          </a:p>
        </p:txBody>
      </p:sp>
      <p:sp>
        <p:nvSpPr>
          <p:cNvPr id="7" name="Slide Number Placeholder 6"/>
          <p:cNvSpPr>
            <a:spLocks noGrp="1"/>
          </p:cNvSpPr>
          <p:nvPr>
            <p:ph type="sldNum" sz="quarter" idx="12"/>
          </p:nvPr>
        </p:nvSpPr>
        <p:spPr>
          <a:xfrm>
            <a:off x="155448" y="6318504"/>
            <a:ext cx="1188720" cy="457200"/>
          </a:xfrm>
        </p:spPr>
        <p:txBody>
          <a:bodyPr/>
          <a:lstStyle>
            <a:lvl1pPr>
              <a:defRPr>
                <a:solidFill>
                  <a:srgbClr val="FFFFFF"/>
                </a:solidFill>
              </a:defRPr>
            </a:lvl1pPr>
          </a:lstStyle>
          <a:p>
            <a:fld id="{7350CB79-56CB-4028-BF0B-F978942FFFA6}" type="slidenum">
              <a:rPr lang="en-US" smtClean="0"/>
              <a:pPr/>
              <a:t>‹#›</a:t>
            </a:fld>
            <a:endParaRPr lang="en-US"/>
          </a:p>
        </p:txBody>
      </p:sp>
      <p:sp>
        <p:nvSpPr>
          <p:cNvPr id="29" name="Content Placeholder 28"/>
          <p:cNvSpPr>
            <a:spLocks noGrp="1"/>
          </p:cNvSpPr>
          <p:nvPr>
            <p:ph sz="quarter" idx="1"/>
          </p:nvPr>
        </p:nvSpPr>
        <p:spPr>
          <a:xfrm>
            <a:off x="2743200" y="228600"/>
            <a:ext cx="6248400" cy="586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Text Placeholder 2"/>
          <p:cNvSpPr>
            <a:spLocks noGrp="1"/>
          </p:cNvSpPr>
          <p:nvPr>
            <p:ph type="body" idx="2"/>
          </p:nvPr>
        </p:nvSpPr>
        <p:spPr>
          <a:xfrm>
            <a:off x="301752" y="1600200"/>
            <a:ext cx="2057400" cy="3733800"/>
          </a:xfrm>
        </p:spPr>
        <p:txBody>
          <a:bodyPr tIns="45720" bIns="45720" anchor="t" anchorCtr="0"/>
          <a:lstStyle>
            <a:lvl1pPr marL="0" indent="0">
              <a:lnSpc>
                <a:spcPts val="2400"/>
              </a:lnSpc>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301752" y="384048"/>
            <a:ext cx="2057400" cy="1143000"/>
          </a:xfrm>
        </p:spPr>
        <p:txBody>
          <a:bodyPr lIns="91440" tIns="91440" anchor="b" anchorCtr="0"/>
          <a:lstStyle>
            <a:lvl1pPr algn="l">
              <a:buNone/>
              <a:defRPr sz="1800" b="1" spc="-50" baseline="0">
                <a:solidFill>
                  <a:srgbClr val="FFFFFF"/>
                </a:solidFill>
                <a:latin typeface="+mn-lt"/>
                <a:ea typeface="+mn-lt"/>
                <a:cs typeface="+mn-lt"/>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5" name="Rectangle 24"/>
          <p:cNvSpPr/>
          <p:nvPr/>
        </p:nvSpPr>
        <p:spPr>
          <a:xfrm>
            <a:off x="0" y="0"/>
            <a:ext cx="2590800" cy="6858000"/>
          </a:xfrm>
          <a:prstGeom prst="rect">
            <a:avLst/>
          </a:prstGeom>
          <a:solidFill>
            <a:schemeClr val="accent1"/>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6" name="Oval 25"/>
          <p:cNvSpPr/>
          <p:nvPr/>
        </p:nvSpPr>
        <p:spPr>
          <a:xfrm>
            <a:off x="1563892" y="4337173"/>
            <a:ext cx="1026908" cy="1026906"/>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7" name="Rectangle 26"/>
          <p:cNvSpPr/>
          <p:nvPr/>
        </p:nvSpPr>
        <p:spPr>
          <a:xfrm>
            <a:off x="0" y="381000"/>
            <a:ext cx="2133600" cy="2388889"/>
          </a:xfrm>
          <a:prstGeom prst="rect">
            <a:avLst/>
          </a:prstGeom>
          <a:solidFill>
            <a:schemeClr val="accent1">
              <a:tint val="90000"/>
              <a:satMod val="200000"/>
              <a:alpha val="7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8" name="Rectangle 27"/>
          <p:cNvSpPr/>
          <p:nvPr/>
        </p:nvSpPr>
        <p:spPr>
          <a:xfrm>
            <a:off x="1447800" y="0"/>
            <a:ext cx="1175303" cy="633656"/>
          </a:xfrm>
          <a:prstGeom prst="rect">
            <a:avLst/>
          </a:prstGeom>
          <a:solidFill>
            <a:schemeClr val="accent1">
              <a:tint val="60000"/>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9" name="Oval 28"/>
          <p:cNvSpPr/>
          <p:nvPr/>
        </p:nvSpPr>
        <p:spPr>
          <a:xfrm>
            <a:off x="59403" y="0"/>
            <a:ext cx="2302797" cy="2378511"/>
          </a:xfrm>
          <a:prstGeom prst="ellipse">
            <a:avLst/>
          </a:prstGeom>
          <a:solidFill>
            <a:schemeClr val="accent1">
              <a:shade val="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buClr>
                <a:schemeClr val="accent2"/>
              </a:buClr>
              <a:buSzPct val="90000"/>
              <a:buFont typeface="Wingdings 2"/>
              <a:buChar char=""/>
            </a:pPr>
            <a:endParaRPr lang="en-US" dirty="0"/>
          </a:p>
        </p:txBody>
      </p:sp>
      <p:sp>
        <p:nvSpPr>
          <p:cNvPr id="30" name="Oval 29"/>
          <p:cNvSpPr/>
          <p:nvPr/>
        </p:nvSpPr>
        <p:spPr>
          <a:xfrm>
            <a:off x="0" y="3276600"/>
            <a:ext cx="891076" cy="886968"/>
          </a:xfrm>
          <a:prstGeom prst="ellipse">
            <a:avLst/>
          </a:prstGeom>
          <a:solidFill>
            <a:schemeClr val="tx2">
              <a:alpha val="9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1" name="Oval 30"/>
          <p:cNvSpPr/>
          <p:nvPr/>
        </p:nvSpPr>
        <p:spPr>
          <a:xfrm>
            <a:off x="793097" y="1721630"/>
            <a:ext cx="1402570" cy="140257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2" name="Oval 31"/>
          <p:cNvSpPr/>
          <p:nvPr/>
        </p:nvSpPr>
        <p:spPr>
          <a:xfrm>
            <a:off x="609600" y="4038600"/>
            <a:ext cx="1554480" cy="1554480"/>
          </a:xfrm>
          <a:prstGeom prst="ellipse">
            <a:avLst/>
          </a:prstGeom>
          <a:solidFill>
            <a:schemeClr val="tx2">
              <a:alpha val="6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buClr>
                <a:schemeClr val="accent2"/>
              </a:buClr>
              <a:buSzPct val="90000"/>
              <a:buFont typeface="Wingdings 2"/>
              <a:buChar char=""/>
            </a:pPr>
            <a:endParaRPr lang="en-US" dirty="0"/>
          </a:p>
        </p:txBody>
      </p:sp>
      <p:sp>
        <p:nvSpPr>
          <p:cNvPr id="34" name="Oval 33"/>
          <p:cNvSpPr/>
          <p:nvPr/>
        </p:nvSpPr>
        <p:spPr>
          <a:xfrm>
            <a:off x="1752600" y="381000"/>
            <a:ext cx="457200" cy="457200"/>
          </a:xfrm>
          <a:prstGeom prst="ellipse">
            <a:avLst/>
          </a:prstGeom>
          <a:solidFill>
            <a:schemeClr val="accent1">
              <a:shade val="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5" name="Oval 34"/>
          <p:cNvSpPr/>
          <p:nvPr/>
        </p:nvSpPr>
        <p:spPr>
          <a:xfrm>
            <a:off x="579120" y="2514600"/>
            <a:ext cx="2011680" cy="2011680"/>
          </a:xfrm>
          <a:prstGeom prst="ellipse">
            <a:avLst/>
          </a:prstGeom>
          <a:solidFill>
            <a:schemeClr val="bg2">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6" name="Rectangle 35"/>
          <p:cNvSpPr/>
          <p:nvPr/>
        </p:nvSpPr>
        <p:spPr>
          <a:xfrm>
            <a:off x="0" y="5715000"/>
            <a:ext cx="1600200" cy="1143000"/>
          </a:xfrm>
          <a:prstGeom prst="rect">
            <a:avLst/>
          </a:prstGeom>
          <a:solidFill>
            <a:schemeClr val="accent1">
              <a:shade val="75000"/>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7" name="Oval 36"/>
          <p:cNvSpPr/>
          <p:nvPr/>
        </p:nvSpPr>
        <p:spPr>
          <a:xfrm>
            <a:off x="1323393" y="5875179"/>
            <a:ext cx="731520" cy="731520"/>
          </a:xfrm>
          <a:prstGeom prst="ellipse">
            <a:avLst/>
          </a:prstGeom>
          <a:solidFill>
            <a:schemeClr val="bg2">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8" name="Oval 37"/>
          <p:cNvSpPr/>
          <p:nvPr/>
        </p:nvSpPr>
        <p:spPr>
          <a:xfrm>
            <a:off x="30970" y="5212570"/>
            <a:ext cx="1645430" cy="164543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1" name="Oval 20"/>
          <p:cNvSpPr/>
          <p:nvPr/>
        </p:nvSpPr>
        <p:spPr>
          <a:xfrm>
            <a:off x="152400" y="2362200"/>
            <a:ext cx="457200" cy="457200"/>
          </a:xfrm>
          <a:prstGeom prst="ellipse">
            <a:avLst/>
          </a:prstGeom>
          <a:solidFill>
            <a:schemeClr val="bg2">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5" name="Date Placeholder 4"/>
          <p:cNvSpPr>
            <a:spLocks noGrp="1"/>
          </p:cNvSpPr>
          <p:nvPr>
            <p:ph type="dt" sz="half" idx="10"/>
          </p:nvPr>
        </p:nvSpPr>
        <p:spPr/>
        <p:txBody>
          <a:bodyPr/>
          <a:lstStyle/>
          <a:p>
            <a:fld id="{3E757870-4F94-4730-85AD-65DF9E4B1E8D}" type="datetimeFigureOut">
              <a:rPr lang="en-US" smtClean="0"/>
              <a:pPr/>
              <a:t>5/14/2012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55448" y="6318504"/>
            <a:ext cx="1188720" cy="457200"/>
          </a:xfrm>
        </p:spPr>
        <p:txBody>
          <a:bodyPr/>
          <a:lstStyle>
            <a:lvl1pPr>
              <a:defRPr>
                <a:solidFill>
                  <a:srgbClr val="FFFFFF"/>
                </a:solidFill>
              </a:defRPr>
            </a:lvl1pPr>
          </a:lstStyle>
          <a:p>
            <a:fld id="{7350CB79-56CB-4028-BF0B-F978942FFFA6}" type="slidenum">
              <a:rPr lang="en-US" smtClean="0"/>
              <a:pPr/>
              <a:t>‹#›</a:t>
            </a:fld>
            <a:endParaRPr lang="en-US"/>
          </a:p>
        </p:txBody>
      </p:sp>
      <p:sp>
        <p:nvSpPr>
          <p:cNvPr id="2" name="Title 1"/>
          <p:cNvSpPr>
            <a:spLocks noGrp="1"/>
          </p:cNvSpPr>
          <p:nvPr>
            <p:ph type="title"/>
          </p:nvPr>
        </p:nvSpPr>
        <p:spPr>
          <a:xfrm>
            <a:off x="304800" y="381000"/>
            <a:ext cx="2057400" cy="1143000"/>
          </a:xfrm>
        </p:spPr>
        <p:txBody>
          <a:bodyPr lIns="91440" tIns="91440" anchor="b" anchorCtr="0"/>
          <a:lstStyle>
            <a:lvl1pPr algn="l">
              <a:buNone/>
              <a:defRPr sz="1800" b="1" spc="-50" baseline="0">
                <a:solidFill>
                  <a:srgbClr val="FFFFFF"/>
                </a:solidFill>
                <a:latin typeface="+mn-lt"/>
                <a:ea typeface="+mn-lt"/>
                <a:cs typeface="+mn-l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2590800" y="0"/>
            <a:ext cx="6553200" cy="5943600"/>
          </a:xfrm>
          <a:solidFill>
            <a:schemeClr val="bg2"/>
          </a:solidFill>
        </p:spPr>
        <p:txBody>
          <a:bodyPr/>
          <a:lstStyle>
            <a:lvl1pPr>
              <a:buNone/>
              <a:defRPr sz="3200"/>
            </a:lvl1pPr>
          </a:lstStyle>
          <a:p>
            <a:r>
              <a:rPr lang="en-US" smtClean="0"/>
              <a:t>Click icon to add picture</a:t>
            </a:r>
            <a:endParaRPr lang="en-US" dirty="0"/>
          </a:p>
        </p:txBody>
      </p:sp>
      <p:sp>
        <p:nvSpPr>
          <p:cNvPr id="4" name="Text Placeholder 3"/>
          <p:cNvSpPr>
            <a:spLocks noGrp="1"/>
          </p:cNvSpPr>
          <p:nvPr>
            <p:ph type="body" sz="half" idx="2"/>
          </p:nvPr>
        </p:nvSpPr>
        <p:spPr>
          <a:xfrm>
            <a:off x="304800" y="1600200"/>
            <a:ext cx="2057400" cy="4267200"/>
          </a:xfrm>
        </p:spPr>
        <p:txBody>
          <a:bodyPr anchor="t" anchorCtr="0"/>
          <a:lstStyle>
            <a:lvl1pPr marL="0" indent="0">
              <a:lnSpc>
                <a:spcPts val="2400"/>
              </a:lnSpc>
              <a:spcAft>
                <a:spcPts val="1000"/>
              </a:spcAft>
              <a:buFontTx/>
              <a:buNone/>
              <a:defRPr sz="1600" b="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8" name="Rectangle 7"/>
          <p:cNvSpPr/>
          <p:nvPr/>
        </p:nvSpPr>
        <p:spPr>
          <a:xfrm>
            <a:off x="914400" y="2292526"/>
            <a:ext cx="2743200" cy="2127074"/>
          </a:xfrm>
          <a:prstGeom prst="rect">
            <a:avLst/>
          </a:prstGeom>
          <a:solidFill>
            <a:schemeClr val="accent1">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1" name="Oval 10"/>
          <p:cNvSpPr/>
          <p:nvPr/>
        </p:nvSpPr>
        <p:spPr>
          <a:xfrm>
            <a:off x="2977827" y="5072066"/>
            <a:ext cx="1758141" cy="1739481"/>
          </a:xfrm>
          <a:prstGeom prst="ellipse">
            <a:avLst/>
          </a:prstGeom>
          <a:solidFill>
            <a:schemeClr val="accent1">
              <a:tint val="90000"/>
              <a:shade val="45000"/>
              <a:satMod val="200000"/>
              <a:alpha val="13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3" name="Rectangle 12"/>
          <p:cNvSpPr/>
          <p:nvPr/>
        </p:nvSpPr>
        <p:spPr>
          <a:xfrm>
            <a:off x="5257800" y="0"/>
            <a:ext cx="3886200" cy="3048000"/>
          </a:xfrm>
          <a:prstGeom prst="rect">
            <a:avLst/>
          </a:prstGeom>
          <a:solidFill>
            <a:schemeClr val="accent1">
              <a:alpha val="6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4" name="Rectangle 13"/>
          <p:cNvSpPr/>
          <p:nvPr/>
        </p:nvSpPr>
        <p:spPr>
          <a:xfrm>
            <a:off x="0" y="4114800"/>
            <a:ext cx="2362200" cy="2463018"/>
          </a:xfrm>
          <a:prstGeom prst="rect">
            <a:avLst/>
          </a:prstGeom>
          <a:solidFill>
            <a:schemeClr val="bg2">
              <a:tint val="60000"/>
              <a:alpha val="7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5" name="Oval 14"/>
          <p:cNvSpPr/>
          <p:nvPr/>
        </p:nvSpPr>
        <p:spPr>
          <a:xfrm>
            <a:off x="4178687" y="2389810"/>
            <a:ext cx="2174118" cy="2174118"/>
          </a:xfrm>
          <a:prstGeom prst="ellipse">
            <a:avLst/>
          </a:prstGeom>
          <a:solidFill>
            <a:schemeClr val="accent1">
              <a:tint val="75000"/>
              <a:shade val="50000"/>
              <a:satMod val="200000"/>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6" name="Oval 15"/>
          <p:cNvSpPr/>
          <p:nvPr/>
        </p:nvSpPr>
        <p:spPr>
          <a:xfrm>
            <a:off x="6384588" y="5842728"/>
            <a:ext cx="1011260" cy="101126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7" name="Oval 16"/>
          <p:cNvSpPr/>
          <p:nvPr/>
        </p:nvSpPr>
        <p:spPr>
          <a:xfrm>
            <a:off x="6322493" y="1427132"/>
            <a:ext cx="2047390" cy="2047390"/>
          </a:xfrm>
          <a:prstGeom prst="ellipse">
            <a:avLst/>
          </a:prstGeom>
          <a:solidFill>
            <a:srgbClr val="C1E8E4">
              <a:alpha val="10980"/>
            </a:srgb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8" name="Oval 17"/>
          <p:cNvSpPr/>
          <p:nvPr/>
        </p:nvSpPr>
        <p:spPr>
          <a:xfrm>
            <a:off x="114300" y="4803322"/>
            <a:ext cx="1959428" cy="1959428"/>
          </a:xfrm>
          <a:prstGeom prst="ellipse">
            <a:avLst/>
          </a:prstGeom>
          <a:solidFill>
            <a:srgbClr val="C1E8E4">
              <a:alpha val="12157"/>
            </a:srgb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9" name="Oval 18"/>
          <p:cNvSpPr/>
          <p:nvPr/>
        </p:nvSpPr>
        <p:spPr>
          <a:xfrm>
            <a:off x="2021092" y="4578526"/>
            <a:ext cx="1026908" cy="1026906"/>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0" name="Oval 19"/>
          <p:cNvSpPr/>
          <p:nvPr/>
        </p:nvSpPr>
        <p:spPr>
          <a:xfrm>
            <a:off x="4172385" y="4626825"/>
            <a:ext cx="1515880" cy="1394583"/>
          </a:xfrm>
          <a:prstGeom prst="ellipse">
            <a:avLst/>
          </a:prstGeom>
          <a:solidFill>
            <a:schemeClr val="accent1">
              <a:tint val="100000"/>
              <a:satMod val="275000"/>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1" name="Rectangle 20"/>
          <p:cNvSpPr/>
          <p:nvPr/>
        </p:nvSpPr>
        <p:spPr>
          <a:xfrm>
            <a:off x="1906" y="361813"/>
            <a:ext cx="2512694" cy="2388889"/>
          </a:xfrm>
          <a:prstGeom prst="rect">
            <a:avLst/>
          </a:prstGeom>
          <a:solidFill>
            <a:schemeClr val="accent1">
              <a:tint val="90000"/>
              <a:satMod val="200000"/>
              <a:alpha val="7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3" name="Rectangle 22"/>
          <p:cNvSpPr/>
          <p:nvPr/>
        </p:nvSpPr>
        <p:spPr>
          <a:xfrm>
            <a:off x="1295400" y="0"/>
            <a:ext cx="1524000" cy="609600"/>
          </a:xfrm>
          <a:prstGeom prst="rect">
            <a:avLst/>
          </a:prstGeom>
          <a:solidFill>
            <a:schemeClr val="accent1">
              <a:tint val="60000"/>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5" name="Oval 24"/>
          <p:cNvSpPr/>
          <p:nvPr/>
        </p:nvSpPr>
        <p:spPr>
          <a:xfrm>
            <a:off x="59403" y="212289"/>
            <a:ext cx="2022300" cy="2022300"/>
          </a:xfrm>
          <a:prstGeom prst="ellipse">
            <a:avLst/>
          </a:prstGeom>
          <a:solidFill>
            <a:schemeClr val="accent1">
              <a:tint val="100000"/>
              <a:satMod val="275000"/>
              <a:alpha val="15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buClr>
                <a:schemeClr val="accent2"/>
              </a:buClr>
              <a:buSzPct val="90000"/>
              <a:buFont typeface="Wingdings 2"/>
              <a:buChar char=""/>
            </a:pPr>
            <a:endParaRPr lang="en-US" dirty="0"/>
          </a:p>
        </p:txBody>
      </p:sp>
      <p:sp>
        <p:nvSpPr>
          <p:cNvPr id="26" name="Oval 25"/>
          <p:cNvSpPr/>
          <p:nvPr/>
        </p:nvSpPr>
        <p:spPr>
          <a:xfrm>
            <a:off x="76200" y="3962400"/>
            <a:ext cx="891076" cy="886968"/>
          </a:xfrm>
          <a:prstGeom prst="ellipse">
            <a:avLst/>
          </a:prstGeom>
          <a:solidFill>
            <a:schemeClr val="accent1">
              <a:tint val="75000"/>
              <a:satMod val="200000"/>
              <a:alpha val="9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7" name="Oval 26"/>
          <p:cNvSpPr/>
          <p:nvPr/>
        </p:nvSpPr>
        <p:spPr>
          <a:xfrm>
            <a:off x="2121357" y="1507438"/>
            <a:ext cx="1402570" cy="1402570"/>
          </a:xfrm>
          <a:prstGeom prst="ellipse">
            <a:avLst/>
          </a:prstGeom>
          <a:solidFill>
            <a:schemeClr val="accent1">
              <a:tint val="90000"/>
              <a:satMod val="275000"/>
              <a:alpha val="9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8" name="Oval 27"/>
          <p:cNvSpPr/>
          <p:nvPr/>
        </p:nvSpPr>
        <p:spPr>
          <a:xfrm>
            <a:off x="3369253" y="466436"/>
            <a:ext cx="1595105" cy="1595105"/>
          </a:xfrm>
          <a:prstGeom prst="ellipse">
            <a:avLst/>
          </a:prstGeom>
          <a:solidFill>
            <a:schemeClr val="accent1">
              <a:tint val="100000"/>
              <a:satMod val="275000"/>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9" name="Oval 28"/>
          <p:cNvSpPr/>
          <p:nvPr/>
        </p:nvSpPr>
        <p:spPr>
          <a:xfrm>
            <a:off x="5189756" y="2967572"/>
            <a:ext cx="3234945" cy="3234944"/>
          </a:xfrm>
          <a:prstGeom prst="ellipse">
            <a:avLst/>
          </a:prstGeom>
          <a:solidFill>
            <a:schemeClr val="accent1">
              <a:tint val="100000"/>
              <a:satMod val="180000"/>
              <a:alpha val="9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0" name="Oval 29"/>
          <p:cNvSpPr/>
          <p:nvPr/>
        </p:nvSpPr>
        <p:spPr>
          <a:xfrm>
            <a:off x="5562600" y="6526"/>
            <a:ext cx="1026908" cy="1026906"/>
          </a:xfrm>
          <a:prstGeom prst="ellipse">
            <a:avLst/>
          </a:prstGeom>
          <a:solidFill>
            <a:schemeClr val="accent1">
              <a:tint val="90000"/>
              <a:satMod val="275000"/>
              <a:alpha val="4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2" name="Oval 31"/>
          <p:cNvSpPr/>
          <p:nvPr/>
        </p:nvSpPr>
        <p:spPr>
          <a:xfrm>
            <a:off x="6951220" y="4665220"/>
            <a:ext cx="2192780" cy="2192780"/>
          </a:xfrm>
          <a:prstGeom prst="ellipse">
            <a:avLst/>
          </a:prstGeom>
          <a:solidFill>
            <a:schemeClr val="accent1">
              <a:tint val="75000"/>
              <a:shade val="50000"/>
              <a:satMod val="200000"/>
              <a:alpha val="8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3" name="Oval 32"/>
          <p:cNvSpPr/>
          <p:nvPr/>
        </p:nvSpPr>
        <p:spPr>
          <a:xfrm>
            <a:off x="1600200" y="3705807"/>
            <a:ext cx="1195876" cy="1198294"/>
          </a:xfrm>
          <a:prstGeom prst="ellipse">
            <a:avLst/>
          </a:prstGeom>
          <a:solidFill>
            <a:schemeClr val="accent1">
              <a:tint val="75000"/>
              <a:satMod val="200000"/>
              <a:alpha val="95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4" name="Oval 33"/>
          <p:cNvSpPr/>
          <p:nvPr/>
        </p:nvSpPr>
        <p:spPr>
          <a:xfrm>
            <a:off x="6324600" y="228600"/>
            <a:ext cx="822960" cy="822960"/>
          </a:xfrm>
          <a:prstGeom prst="ellipse">
            <a:avLst/>
          </a:prstGeom>
          <a:solidFill>
            <a:schemeClr val="accent1">
              <a:tint val="90000"/>
              <a:satMod val="275000"/>
              <a:alpha val="6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5" name="Oval 34"/>
          <p:cNvSpPr/>
          <p:nvPr/>
        </p:nvSpPr>
        <p:spPr>
          <a:xfrm>
            <a:off x="8077200" y="6526"/>
            <a:ext cx="1026908" cy="1026906"/>
          </a:xfrm>
          <a:prstGeom prst="ellipse">
            <a:avLst/>
          </a:prstGeom>
          <a:solidFill>
            <a:schemeClr val="accent1">
              <a:tint val="90000"/>
              <a:satMod val="275000"/>
              <a:alpha val="4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6" name="Rectangle 35"/>
          <p:cNvSpPr/>
          <p:nvPr/>
        </p:nvSpPr>
        <p:spPr>
          <a:xfrm>
            <a:off x="5410200" y="6324600"/>
            <a:ext cx="1524000" cy="533400"/>
          </a:xfrm>
          <a:prstGeom prst="rect">
            <a:avLst/>
          </a:prstGeom>
          <a:solidFill>
            <a:schemeClr val="accent1">
              <a:alpha val="10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7" name="Oval 36"/>
          <p:cNvSpPr/>
          <p:nvPr/>
        </p:nvSpPr>
        <p:spPr>
          <a:xfrm>
            <a:off x="3011692" y="6526"/>
            <a:ext cx="1026908" cy="1026906"/>
          </a:xfrm>
          <a:prstGeom prst="ellipse">
            <a:avLst/>
          </a:prstGeom>
          <a:solidFill>
            <a:schemeClr val="accent1">
              <a:tint val="90000"/>
              <a:satMod val="275000"/>
              <a:alpha val="4000"/>
            </a:schemeClr>
          </a:solidFill>
          <a:ln w="25400" cap="rnd" cmpd="sng" algn="ctr">
            <a:noFill/>
            <a:prstDash val="solid"/>
          </a:ln>
          <a:effectLst/>
          <a:scene3d>
            <a:camera prst="orthographicFront"/>
            <a:lightRig rig="harsh" dir="tl">
              <a:rot lat="0" lon="0" rev="8400000"/>
            </a:lightRig>
          </a:scene3d>
          <a:sp3d prstMaterial="fla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Date Placeholder 23"/>
          <p:cNvSpPr>
            <a:spLocks noGrp="1"/>
          </p:cNvSpPr>
          <p:nvPr>
            <p:ph type="dt" sz="half" idx="2"/>
          </p:nvPr>
        </p:nvSpPr>
        <p:spPr>
          <a:xfrm>
            <a:off x="5791200" y="6357144"/>
            <a:ext cx="2974848" cy="384048"/>
          </a:xfrm>
          <a:prstGeom prst="rect">
            <a:avLst/>
          </a:prstGeom>
        </p:spPr>
        <p:txBody>
          <a:bodyPr vert="horz" anchor="ctr" anchorCtr="0"/>
          <a:lstStyle>
            <a:lvl1pPr algn="l">
              <a:defRPr sz="1400">
                <a:solidFill>
                  <a:schemeClr val="tx2"/>
                </a:solidFill>
              </a:defRPr>
            </a:lvl1pPr>
          </a:lstStyle>
          <a:p>
            <a:fld id="{3E757870-4F94-4730-85AD-65DF9E4B1E8D}" type="datetimeFigureOut">
              <a:rPr lang="en-US" smtClean="0"/>
              <a:pPr/>
              <a:t>5/14/2012</a:t>
            </a:fld>
            <a:endParaRPr lang="en-US"/>
          </a:p>
        </p:txBody>
      </p:sp>
      <p:sp>
        <p:nvSpPr>
          <p:cNvPr id="10" name="Footer Placeholder 9"/>
          <p:cNvSpPr>
            <a:spLocks noGrp="1"/>
          </p:cNvSpPr>
          <p:nvPr>
            <p:ph type="ftr" sz="quarter" idx="3"/>
          </p:nvPr>
        </p:nvSpPr>
        <p:spPr>
          <a:xfrm>
            <a:off x="2133600" y="6357144"/>
            <a:ext cx="3581400" cy="384048"/>
          </a:xfrm>
          <a:prstGeom prst="rect">
            <a:avLst/>
          </a:prstGeom>
        </p:spPr>
        <p:txBody>
          <a:bodyPr vert="horz" anchor="ctr" anchorCtr="0"/>
          <a:lstStyle>
            <a:lvl1pPr algn="r">
              <a:defRPr sz="1400">
                <a:solidFill>
                  <a:schemeClr val="tx2"/>
                </a:solidFill>
              </a:defRPr>
            </a:lvl1pPr>
          </a:lstStyle>
          <a:p>
            <a:endParaRPr lang="en-US"/>
          </a:p>
        </p:txBody>
      </p:sp>
      <p:sp>
        <p:nvSpPr>
          <p:cNvPr id="22" name="Slide Number Placeholder 21"/>
          <p:cNvSpPr>
            <a:spLocks noGrp="1"/>
          </p:cNvSpPr>
          <p:nvPr>
            <p:ph type="sldNum" sz="quarter" idx="4"/>
          </p:nvPr>
        </p:nvSpPr>
        <p:spPr>
          <a:xfrm>
            <a:off x="155448" y="6315075"/>
            <a:ext cx="1188720" cy="457200"/>
          </a:xfrm>
          <a:prstGeom prst="rect">
            <a:avLst/>
          </a:prstGeom>
          <a:noFill/>
        </p:spPr>
        <p:txBody>
          <a:bodyPr vert="horz" lIns="0" tIns="0" rIns="0" bIns="0" anchor="ctr" anchorCtr="1">
            <a:normAutofit/>
          </a:bodyPr>
          <a:lstStyle>
            <a:lvl1pPr algn="ctr">
              <a:defRPr sz="2800">
                <a:solidFill>
                  <a:schemeClr val="tx2"/>
                </a:solidFill>
              </a:defRPr>
            </a:lvl1pPr>
          </a:lstStyle>
          <a:p>
            <a:fld id="{7350CB79-56CB-4028-BF0B-F978942FFFA6}" type="slidenum">
              <a:rPr lang="en-US" smtClean="0"/>
              <a:pPr/>
              <a:t>‹#›</a:t>
            </a:fld>
            <a:endParaRPr lang="en-US"/>
          </a:p>
        </p:txBody>
      </p:sp>
      <p:sp>
        <p:nvSpPr>
          <p:cNvPr id="5" name="Title Placeholder 4"/>
          <p:cNvSpPr>
            <a:spLocks noGrp="1"/>
          </p:cNvSpPr>
          <p:nvPr>
            <p:ph type="title"/>
          </p:nvPr>
        </p:nvSpPr>
        <p:spPr>
          <a:xfrm>
            <a:off x="457200" y="152400"/>
            <a:ext cx="8229600" cy="1143000"/>
          </a:xfrm>
          <a:prstGeom prst="rect">
            <a:avLst/>
          </a:prstGeom>
        </p:spPr>
        <p:txBody>
          <a:bodyPr vert="horz" anchor="b"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sz="3800" kern="1200" spc="-100" baseline="0">
          <a:solidFill>
            <a:schemeClr val="tx2"/>
          </a:solidFill>
          <a:latin typeface="+mj-lt"/>
          <a:ea typeface="+mj-ea"/>
          <a:cs typeface="+mj-cs"/>
        </a:defRPr>
      </a:lvl1pPr>
    </p:titleStyle>
    <p:bodyStyle>
      <a:lvl1pPr marL="274320" indent="-274320" algn="l" rtl="0" eaLnBrk="1" latinLnBrk="0" hangingPunct="1">
        <a:spcBef>
          <a:spcPts val="700"/>
        </a:spcBef>
        <a:buClr>
          <a:schemeClr val="accent2"/>
        </a:buClr>
        <a:buSzPct val="85000"/>
        <a:buFont typeface="Wingdings 2"/>
        <a:buChar char=""/>
        <a:defRPr sz="2800" kern="1200">
          <a:solidFill>
            <a:schemeClr val="tx1"/>
          </a:solidFill>
          <a:latin typeface="+mn-lt"/>
          <a:ea typeface="+mn-ea"/>
          <a:cs typeface="+mn-cs"/>
        </a:defRPr>
      </a:lvl1pPr>
      <a:lvl2pPr marL="640080" indent="-274320" algn="l" rtl="0" eaLnBrk="1" latinLnBrk="0" hangingPunct="1">
        <a:spcBef>
          <a:spcPts val="600"/>
        </a:spcBef>
        <a:buClr>
          <a:schemeClr val="accent1"/>
        </a:buClr>
        <a:buSzPct val="85000"/>
        <a:buFont typeface="Wingdings 2"/>
        <a:buChar char=""/>
        <a:defRPr sz="2500" kern="1200">
          <a:solidFill>
            <a:schemeClr val="tx1"/>
          </a:solidFill>
          <a:latin typeface="+mn-lt"/>
          <a:ea typeface="+mn-ea"/>
          <a:cs typeface="+mn-cs"/>
        </a:defRPr>
      </a:lvl2pPr>
      <a:lvl3pPr marL="1005840" indent="-228600" algn="l" rtl="0" eaLnBrk="1" latinLnBrk="0" hangingPunct="1">
        <a:spcBef>
          <a:spcPts val="500"/>
        </a:spcBef>
        <a:buClr>
          <a:schemeClr val="accent3"/>
        </a:buClr>
        <a:buSzPct val="85000"/>
        <a:buFont typeface="Wingdings 2"/>
        <a:buChar char=""/>
        <a:defRPr sz="2200" kern="1200">
          <a:solidFill>
            <a:schemeClr val="tx1"/>
          </a:solidFill>
          <a:latin typeface="+mn-lt"/>
          <a:ea typeface="+mn-ea"/>
          <a:cs typeface="+mn-cs"/>
        </a:defRPr>
      </a:lvl3pPr>
      <a:lvl4pPr marL="1280160" indent="-228600" algn="l" rtl="0" eaLnBrk="1" latinLnBrk="0" hangingPunct="1">
        <a:spcBef>
          <a:spcPts val="400"/>
        </a:spcBef>
        <a:buClr>
          <a:schemeClr val="accent4"/>
        </a:buClr>
        <a:buFont typeface="Wingdings"/>
        <a:buChar char="§"/>
        <a:defRPr sz="2000" kern="1200">
          <a:solidFill>
            <a:schemeClr val="tx1"/>
          </a:solidFill>
          <a:latin typeface="+mn-lt"/>
          <a:ea typeface="+mn-ea"/>
          <a:cs typeface="+mn-cs"/>
        </a:defRPr>
      </a:lvl4pPr>
      <a:lvl5pPr marL="1554480" indent="-228600" algn="l" rtl="0" eaLnBrk="1" latinLnBrk="0" hangingPunct="1">
        <a:spcBef>
          <a:spcPct val="20000"/>
        </a:spcBef>
        <a:buClr>
          <a:schemeClr val="accent5"/>
        </a:buClr>
        <a:buFont typeface="Wingdings"/>
        <a:buChar char="§"/>
        <a:defRPr sz="1600" kern="1200">
          <a:solidFill>
            <a:schemeClr val="tx1"/>
          </a:solidFill>
          <a:latin typeface="+mn-lt"/>
          <a:ea typeface="+mn-ea"/>
          <a:cs typeface="+mn-cs"/>
        </a:defRPr>
      </a:lvl5pPr>
      <a:lvl6pPr marL="1828800" indent="-228600" algn="l" rtl="0" eaLnBrk="1" latinLnBrk="0" hangingPunct="1">
        <a:spcBef>
          <a:spcPct val="20000"/>
        </a:spcBef>
        <a:buClr>
          <a:schemeClr val="accent5"/>
        </a:buClr>
        <a:buFont typeface="Wingdings"/>
        <a:buChar char="§"/>
        <a:defRPr sz="1800" kern="1200">
          <a:solidFill>
            <a:schemeClr val="tx1"/>
          </a:solidFill>
          <a:latin typeface="+mn-lt"/>
          <a:ea typeface="+mn-ea"/>
          <a:cs typeface="+mn-cs"/>
        </a:defRPr>
      </a:lvl6pPr>
      <a:lvl7pPr marL="2011680" indent="-182880" algn="l" rtl="0" eaLnBrk="1" latinLnBrk="0" hangingPunct="1">
        <a:spcBef>
          <a:spcPct val="20000"/>
        </a:spcBef>
        <a:buClr>
          <a:schemeClr val="accent2"/>
        </a:buClr>
        <a:buFont typeface="Wingdings"/>
        <a:buChar char="§"/>
        <a:defRPr sz="1600" kern="1200" baseline="0">
          <a:solidFill>
            <a:schemeClr val="tx1"/>
          </a:solidFill>
          <a:latin typeface="+mn-lt"/>
          <a:ea typeface="+mn-ea"/>
          <a:cs typeface="+mn-cs"/>
        </a:defRPr>
      </a:lvl7pPr>
      <a:lvl8pPr marL="2286000" indent="-182880" algn="l" rtl="0" eaLnBrk="1" latinLnBrk="0" hangingPunct="1">
        <a:spcBef>
          <a:spcPct val="20000"/>
        </a:spcBef>
        <a:buClr>
          <a:schemeClr val="accent3"/>
        </a:buClr>
        <a:buFont typeface="Wingdings"/>
        <a:buChar char="§"/>
        <a:defRPr sz="1600" kern="1200">
          <a:solidFill>
            <a:schemeClr val="tx1"/>
          </a:solidFill>
          <a:latin typeface="+mn-lt"/>
          <a:ea typeface="+mn-ea"/>
          <a:cs typeface="+mn-cs"/>
        </a:defRPr>
      </a:lvl8pPr>
      <a:lvl9pPr marL="2560320" indent="-182880" algn="l" rtl="0" eaLnBrk="1" latinLnBrk="0" hangingPunct="1">
        <a:spcBef>
          <a:spcPct val="20000"/>
        </a:spcBef>
        <a:buClr>
          <a:schemeClr val="accent6"/>
        </a:buClr>
        <a:buFont typeface="Wingdings"/>
        <a:buChar char="§"/>
        <a:defRPr sz="16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2362200"/>
            <a:ext cx="7543800" cy="3962400"/>
          </a:xfrm>
        </p:spPr>
        <p:txBody>
          <a:bodyPr>
            <a:normAutofit/>
          </a:bodyPr>
          <a:lstStyle/>
          <a:p>
            <a:r>
              <a:rPr lang="en-US" dirty="0" smtClean="0">
                <a:solidFill>
                  <a:srgbClr val="00B0F0"/>
                </a:solidFill>
              </a:rPr>
              <a:t>What do you think it means to be “alive in Christ”?  Do you think you have ever had a taste of that sort of life here on earth?</a:t>
            </a:r>
          </a:p>
          <a:p>
            <a:r>
              <a:rPr lang="en-US" dirty="0" smtClean="0">
                <a:solidFill>
                  <a:srgbClr val="00B0F0"/>
                </a:solidFill>
              </a:rPr>
              <a:t>*Today is the solemnity of the Assumption of Mary.  This means she was taken into heaven, body and soul.  Write a little to our mama, Mary, asking her to be with you today.</a:t>
            </a:r>
          </a:p>
          <a:p>
            <a:endParaRPr lang="en-US" dirty="0"/>
          </a:p>
          <a:p>
            <a:r>
              <a:rPr lang="en-US" b="1" dirty="0" smtClean="0">
                <a:solidFill>
                  <a:schemeClr val="tx2"/>
                </a:solidFill>
              </a:rPr>
              <a:t>Write your response in your Religion composition journal.  </a:t>
            </a:r>
          </a:p>
          <a:p>
            <a:r>
              <a:rPr lang="en-US" b="1" dirty="0" smtClean="0">
                <a:solidFill>
                  <a:schemeClr val="tx2"/>
                </a:solidFill>
              </a:rPr>
              <a:t>One paragraph minimum. </a:t>
            </a:r>
            <a:r>
              <a:rPr lang="en-US" b="1" dirty="0" smtClean="0">
                <a:solidFill>
                  <a:schemeClr val="tx2"/>
                </a:solidFill>
                <a:sym typeface="Wingdings" pitchFamily="2" charset="2"/>
              </a:rPr>
              <a:t></a:t>
            </a:r>
            <a:endParaRPr lang="en-US" b="1"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4900" dirty="0" smtClean="0"/>
              <a:t>August 15</a:t>
            </a:r>
            <a:r>
              <a:rPr lang="en-US" sz="4900" baseline="30000" dirty="0" smtClean="0"/>
              <a:t>th</a:t>
            </a:r>
            <a:r>
              <a:rPr lang="en-US" sz="4900" dirty="0" smtClean="0"/>
              <a:t>, 2011</a:t>
            </a:r>
            <a:r>
              <a:rPr lang="en-US" sz="4000" dirty="0" smtClean="0"/>
              <a:t/>
            </a:r>
            <a:br>
              <a:rPr lang="en-US" sz="4000" dirty="0" smtClean="0"/>
            </a:br>
            <a:r>
              <a:rPr lang="en-US" sz="4000" dirty="0" smtClean="0"/>
              <a:t>Scripture: 1 Corinthians 15:20-22</a:t>
            </a:r>
            <a:endParaRPr 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667000"/>
            <a:ext cx="7772400" cy="3657600"/>
          </a:xfrm>
        </p:spPr>
        <p:txBody>
          <a:bodyPr>
            <a:normAutofit/>
          </a:bodyPr>
          <a:lstStyle/>
          <a:p>
            <a:r>
              <a:rPr lang="en-US" dirty="0" smtClean="0">
                <a:solidFill>
                  <a:srgbClr val="00B0F0"/>
                </a:solidFill>
              </a:rPr>
              <a:t>Who is the bridegroom?  Which group are you in, the five that were foolish or the five that were wise?  Which group do you want to be a part of?  What can you do today to be in the wise group?</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August 26</a:t>
            </a:r>
            <a:r>
              <a:rPr lang="en-US" sz="6000" baseline="30000" dirty="0" smtClean="0"/>
              <a:t>th</a:t>
            </a:r>
            <a:r>
              <a:rPr lang="en-US" sz="6000" dirty="0" smtClean="0"/>
              <a:t>, 2011</a:t>
            </a:r>
            <a:r>
              <a:rPr lang="en-US" sz="4000" dirty="0" smtClean="0"/>
              <a:t/>
            </a:r>
            <a:br>
              <a:rPr lang="en-US" sz="4000" dirty="0" smtClean="0"/>
            </a:br>
            <a:r>
              <a:rPr lang="en-US" sz="4000" dirty="0" smtClean="0"/>
              <a:t>Scripture: Matthew 25: 1-13</a:t>
            </a:r>
            <a:endParaRPr lang="en-US" sz="4000"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92500" lnSpcReduction="20000"/>
          </a:bodyPr>
          <a:lstStyle/>
          <a:p>
            <a:pPr algn="ctr"/>
            <a:r>
              <a:rPr lang="en-US" sz="3600" dirty="0" smtClean="0">
                <a:solidFill>
                  <a:schemeClr val="tx1"/>
                </a:solidFill>
                <a:latin typeface="Century Gothic" pitchFamily="34" charset="0"/>
              </a:rPr>
              <a:t>How can we “touch” Jesus when we need healing?  In what ways can we invite Christ into our lives in order to receive healing for something that pains us? </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6</a:t>
            </a:r>
            <a:r>
              <a:rPr lang="en-US" sz="6000" baseline="30000" dirty="0" smtClean="0"/>
              <a:t>th</a:t>
            </a:r>
            <a:r>
              <a:rPr lang="en-US" sz="6000" dirty="0" smtClean="0"/>
              <a:t>, 2012</a:t>
            </a:r>
            <a:r>
              <a:rPr lang="en-US" sz="4000" dirty="0" smtClean="0"/>
              <a:t/>
            </a:r>
            <a:br>
              <a:rPr lang="en-US" sz="4000" dirty="0" smtClean="0"/>
            </a:br>
            <a:r>
              <a:rPr lang="en-US" sz="4000" dirty="0" smtClean="0"/>
              <a:t>Scripture:  Mark 6:53-56</a:t>
            </a:r>
            <a:endParaRPr lang="en-US" sz="4000"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92500"/>
          </a:bodyPr>
          <a:lstStyle/>
          <a:p>
            <a:pPr algn="ctr"/>
            <a:r>
              <a:rPr lang="en-US" sz="3600" dirty="0" smtClean="0">
                <a:solidFill>
                  <a:schemeClr val="tx1"/>
                </a:solidFill>
                <a:latin typeface="Century Gothic" pitchFamily="34" charset="0"/>
              </a:rPr>
              <a:t>Is it possible to follow all the rules about small things and appear to be holy, but miss the main point about being a loving person?</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7</a:t>
            </a:r>
            <a:r>
              <a:rPr lang="en-US" sz="6000" baseline="30000" dirty="0" smtClean="0"/>
              <a:t>th</a:t>
            </a:r>
            <a:r>
              <a:rPr lang="en-US" sz="6000" dirty="0" smtClean="0"/>
              <a:t>, 2012</a:t>
            </a:r>
            <a:r>
              <a:rPr lang="en-US" sz="4000" dirty="0" smtClean="0"/>
              <a:t/>
            </a:r>
            <a:br>
              <a:rPr lang="en-US" sz="4000" dirty="0" smtClean="0"/>
            </a:br>
            <a:r>
              <a:rPr lang="en-US" sz="4000" dirty="0" smtClean="0"/>
              <a:t>Scripture:  Mark 7: 1-8</a:t>
            </a:r>
            <a:endParaRPr lang="en-US" sz="4000" dirty="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85000" lnSpcReduction="10000"/>
          </a:bodyPr>
          <a:lstStyle/>
          <a:p>
            <a:pPr algn="ctr"/>
            <a:r>
              <a:rPr lang="en-US" sz="3600" dirty="0" smtClean="0">
                <a:solidFill>
                  <a:schemeClr val="tx1"/>
                </a:solidFill>
                <a:latin typeface="Century Gothic" pitchFamily="34" charset="0"/>
              </a:rPr>
              <a:t>Why do you think Jesus was pleased by the woman’s answer?  Would Jesus be pleased with your answers?  Are you real with him or do you just say what he wants to hear?</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9</a:t>
            </a:r>
            <a:r>
              <a:rPr lang="en-US" sz="6000" baseline="30000" dirty="0" smtClean="0"/>
              <a:t>th</a:t>
            </a:r>
            <a:r>
              <a:rPr lang="en-US" sz="6000" dirty="0" smtClean="0"/>
              <a:t>, 2012</a:t>
            </a:r>
            <a:r>
              <a:rPr lang="en-US" sz="4000" dirty="0" smtClean="0"/>
              <a:t/>
            </a:r>
            <a:br>
              <a:rPr lang="en-US" sz="4000" dirty="0" smtClean="0"/>
            </a:br>
            <a:r>
              <a:rPr lang="en-US" sz="4000" dirty="0" smtClean="0"/>
              <a:t>Scripture:  Mark 7: 24-30</a:t>
            </a:r>
            <a:endParaRPr lang="en-US" sz="4000" dirty="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How does Jesus open our ears to hear and our mouths to speak?  What is God calling you to say?</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10</a:t>
            </a:r>
            <a:r>
              <a:rPr lang="en-US" sz="6000" baseline="30000" dirty="0" smtClean="0"/>
              <a:t>th</a:t>
            </a:r>
            <a:r>
              <a:rPr lang="en-US" sz="6000" dirty="0" smtClean="0"/>
              <a:t>, 2012</a:t>
            </a:r>
            <a:r>
              <a:rPr lang="en-US" sz="4000" dirty="0" smtClean="0"/>
              <a:t/>
            </a:r>
            <a:br>
              <a:rPr lang="en-US" sz="4000" dirty="0" smtClean="0"/>
            </a:br>
            <a:r>
              <a:rPr lang="en-US" sz="4000" dirty="0" smtClean="0"/>
              <a:t>Scripture:  Mark 7: 32-37</a:t>
            </a:r>
            <a:endParaRPr lang="en-US" sz="4000" dirty="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How is Jesus’ reaction to the Pharisees who ask for a sign different from his reaction to the sick who ask to be healed?</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13</a:t>
            </a:r>
            <a:r>
              <a:rPr lang="en-US" sz="6000" baseline="30000" dirty="0" smtClean="0"/>
              <a:t>th</a:t>
            </a:r>
            <a:r>
              <a:rPr lang="en-US" sz="6000" dirty="0" smtClean="0"/>
              <a:t>, 2012</a:t>
            </a:r>
            <a:r>
              <a:rPr lang="en-US" sz="4000" dirty="0" smtClean="0"/>
              <a:t/>
            </a:r>
            <a:br>
              <a:rPr lang="en-US" sz="4000" dirty="0" smtClean="0"/>
            </a:br>
            <a:r>
              <a:rPr lang="en-US" sz="4000" dirty="0" smtClean="0"/>
              <a:t>Scripture:  Mark 8:11-13</a:t>
            </a:r>
            <a:endParaRPr lang="en-US" sz="4000" dirty="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What “puffs up” the Pharisees so they can’t see who Jesus is?</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14</a:t>
            </a:r>
            <a:r>
              <a:rPr lang="en-US" sz="6000" baseline="30000" dirty="0" smtClean="0"/>
              <a:t>th</a:t>
            </a:r>
            <a:r>
              <a:rPr lang="en-US" sz="6000" dirty="0" smtClean="0"/>
              <a:t>, 2012</a:t>
            </a:r>
            <a:r>
              <a:rPr lang="en-US" sz="4000" dirty="0" smtClean="0"/>
              <a:t/>
            </a:r>
            <a:br>
              <a:rPr lang="en-US" sz="4000" dirty="0" smtClean="0"/>
            </a:br>
            <a:r>
              <a:rPr lang="en-US" sz="4000" dirty="0" smtClean="0"/>
              <a:t>Scripture:  Mark 8:14-21</a:t>
            </a:r>
            <a:endParaRPr lang="en-US" sz="4000" dirty="0"/>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What things help us to understand who Jesus is?</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16</a:t>
            </a:r>
            <a:r>
              <a:rPr lang="en-US" sz="6000" baseline="30000" dirty="0" smtClean="0"/>
              <a:t>th</a:t>
            </a:r>
            <a:r>
              <a:rPr lang="en-US" sz="6000" dirty="0" smtClean="0"/>
              <a:t>, 2012</a:t>
            </a:r>
            <a:r>
              <a:rPr lang="en-US" sz="4000" dirty="0" smtClean="0"/>
              <a:t/>
            </a:r>
            <a:br>
              <a:rPr lang="en-US" sz="4000" dirty="0" smtClean="0"/>
            </a:br>
            <a:r>
              <a:rPr lang="en-US" sz="4000" dirty="0" smtClean="0"/>
              <a:t>Scripture:  Mark 8:27-30</a:t>
            </a:r>
            <a:endParaRPr lang="en-US" sz="4000" dirty="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What do you think Jesus means when he says his followers must take up their cross?  What is </a:t>
            </a:r>
            <a:r>
              <a:rPr lang="en-US" sz="3600" smtClean="0">
                <a:solidFill>
                  <a:schemeClr val="tx1"/>
                </a:solidFill>
                <a:latin typeface="Century Gothic" pitchFamily="34" charset="0"/>
              </a:rPr>
              <a:t>your cross?</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17</a:t>
            </a:r>
            <a:r>
              <a:rPr lang="en-US" sz="6000" baseline="30000" dirty="0" smtClean="0"/>
              <a:t>th</a:t>
            </a:r>
            <a:r>
              <a:rPr lang="en-US" sz="6000" dirty="0" smtClean="0"/>
              <a:t>, 2012</a:t>
            </a:r>
            <a:r>
              <a:rPr lang="en-US" sz="4000" dirty="0" smtClean="0"/>
              <a:t/>
            </a:r>
            <a:br>
              <a:rPr lang="en-US" sz="4000" dirty="0" smtClean="0"/>
            </a:br>
            <a:r>
              <a:rPr lang="en-US" sz="4000" dirty="0" smtClean="0"/>
              <a:t>Scripture:  Mark 8:34-36</a:t>
            </a:r>
            <a:endParaRPr lang="en-US" sz="4000" dirty="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What do you think the followers of Jesus can learn from children?</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21</a:t>
            </a:r>
            <a:r>
              <a:rPr lang="en-US" sz="6000" baseline="30000" dirty="0" smtClean="0"/>
              <a:t>st</a:t>
            </a:r>
            <a:r>
              <a:rPr lang="en-US" sz="6000" dirty="0" smtClean="0"/>
              <a:t>, 2012</a:t>
            </a:r>
            <a:r>
              <a:rPr lang="en-US" sz="4000" dirty="0" smtClean="0"/>
              <a:t/>
            </a:r>
            <a:br>
              <a:rPr lang="en-US" sz="4000" dirty="0" smtClean="0"/>
            </a:br>
            <a:r>
              <a:rPr lang="en-US" sz="4000" dirty="0" smtClean="0"/>
              <a:t>Scripture:  Mark 9: 33-37</a:t>
            </a:r>
            <a:endParaRPr lang="en-US" sz="4000" dirty="0"/>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What do you think Jesus means when he says his followers must take up their cross?  What is your cross?</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23</a:t>
            </a:r>
            <a:r>
              <a:rPr lang="en-US" sz="6000" baseline="30000" dirty="0" smtClean="0"/>
              <a:t>rd</a:t>
            </a:r>
            <a:r>
              <a:rPr lang="en-US" sz="6000" dirty="0" smtClean="0"/>
              <a:t>, 2012</a:t>
            </a:r>
            <a:r>
              <a:rPr lang="en-US" sz="4000" dirty="0" smtClean="0"/>
              <a:t/>
            </a:r>
            <a:br>
              <a:rPr lang="en-US" sz="4000" dirty="0" smtClean="0"/>
            </a:br>
            <a:r>
              <a:rPr lang="en-US" sz="4000" dirty="0" smtClean="0"/>
              <a:t>Scripture:  Luke 9:22-25</a:t>
            </a:r>
            <a:endParaRPr lang="en-US" sz="4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How do you encourage your friends and family to do what is right?  Who encourages you to do what is right? How do they encourage you?</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August 29</a:t>
            </a:r>
            <a:r>
              <a:rPr lang="en-US" sz="6000" baseline="30000" dirty="0" smtClean="0"/>
              <a:t>th</a:t>
            </a:r>
            <a:r>
              <a:rPr lang="en-US" sz="6000" dirty="0" smtClean="0"/>
              <a:t>, 2011</a:t>
            </a:r>
            <a:r>
              <a:rPr lang="en-US" sz="4000" dirty="0" smtClean="0"/>
              <a:t/>
            </a:r>
            <a:br>
              <a:rPr lang="en-US" sz="4000" dirty="0" smtClean="0"/>
            </a:br>
            <a:r>
              <a:rPr lang="en-US" sz="4000" dirty="0" smtClean="0"/>
              <a:t>Scripture: 1 Thessalonians 4:14-17</a:t>
            </a:r>
            <a:endParaRPr lang="en-US" sz="4000"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Who do you think the bridegroom that Jesus mentions might be?  Who are the wedding guests?</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24</a:t>
            </a:r>
            <a:r>
              <a:rPr lang="en-US" sz="6000" baseline="30000" dirty="0" smtClean="0"/>
              <a:t>th</a:t>
            </a:r>
            <a:r>
              <a:rPr lang="en-US" sz="6000" dirty="0" smtClean="0"/>
              <a:t>, 2012</a:t>
            </a:r>
            <a:r>
              <a:rPr lang="en-US" sz="4000" dirty="0" smtClean="0"/>
              <a:t/>
            </a:r>
            <a:br>
              <a:rPr lang="en-US" sz="4000" dirty="0" smtClean="0"/>
            </a:br>
            <a:r>
              <a:rPr lang="en-US" sz="4000" dirty="0" smtClean="0"/>
              <a:t>Scripture:  Matthew 9:14-15</a:t>
            </a:r>
            <a:endParaRPr lang="en-US" sz="4000" dirty="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When you pray, do you believe God will give you good things?  What do you really need from God?</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1</a:t>
            </a:r>
            <a:r>
              <a:rPr lang="en-US" sz="6000" baseline="30000" dirty="0" smtClean="0"/>
              <a:t>st</a:t>
            </a:r>
            <a:r>
              <a:rPr lang="en-US" sz="6000" dirty="0" smtClean="0"/>
              <a:t>, 2012</a:t>
            </a:r>
            <a:r>
              <a:rPr lang="en-US" sz="4000" dirty="0" smtClean="0"/>
              <a:t/>
            </a:r>
            <a:br>
              <a:rPr lang="en-US" sz="4000" dirty="0" smtClean="0"/>
            </a:br>
            <a:r>
              <a:rPr lang="en-US" sz="4000" dirty="0" smtClean="0"/>
              <a:t>Scripture:  Matthew 7:7-11</a:t>
            </a:r>
            <a:endParaRPr lang="en-US" sz="4000" dirty="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77500" lnSpcReduction="20000"/>
          </a:bodyPr>
          <a:lstStyle/>
          <a:p>
            <a:pPr algn="ctr"/>
            <a:r>
              <a:rPr lang="en-US" sz="3600" dirty="0" smtClean="0">
                <a:solidFill>
                  <a:schemeClr val="tx1"/>
                </a:solidFill>
                <a:latin typeface="Century Gothic" pitchFamily="34" charset="0"/>
              </a:rPr>
              <a:t>Why do you think God wants us to be at peace with each other before we worship?  Is there anyone you need to make peace with this Lent?  Write a letter to them in your journal, now, but you don’t have to give it to them.</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2</a:t>
            </a:r>
            <a:r>
              <a:rPr lang="en-US" sz="6000" baseline="30000" dirty="0" smtClean="0"/>
              <a:t>nd</a:t>
            </a:r>
            <a:r>
              <a:rPr lang="en-US" sz="6000" dirty="0" smtClean="0"/>
              <a:t>, 2012</a:t>
            </a:r>
            <a:r>
              <a:rPr lang="en-US" sz="4000" dirty="0" smtClean="0"/>
              <a:t/>
            </a:r>
            <a:br>
              <a:rPr lang="en-US" sz="4000" dirty="0" smtClean="0"/>
            </a:br>
            <a:r>
              <a:rPr lang="en-US" sz="4000" dirty="0" smtClean="0"/>
              <a:t>Scripture:  Matthew 5: 21-24</a:t>
            </a:r>
            <a:endParaRPr lang="en-US" sz="4000" dirty="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Why do you think Jesus says that “the measure you give will be the measure you get back”?  Have you experienced this?</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5</a:t>
            </a:r>
            <a:r>
              <a:rPr lang="en-US" sz="6000" baseline="30000" dirty="0" smtClean="0"/>
              <a:t>th</a:t>
            </a:r>
            <a:r>
              <a:rPr lang="en-US" sz="6000" dirty="0" smtClean="0"/>
              <a:t>, 2012</a:t>
            </a:r>
            <a:r>
              <a:rPr lang="en-US" sz="4000" dirty="0" smtClean="0"/>
              <a:t/>
            </a:r>
            <a:br>
              <a:rPr lang="en-US" sz="4000" dirty="0" smtClean="0"/>
            </a:br>
            <a:r>
              <a:rPr lang="en-US" sz="4000" dirty="0" smtClean="0"/>
              <a:t>Scripture:  Luke 6:36-38</a:t>
            </a:r>
            <a:endParaRPr lang="en-US" sz="4000" dirty="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Are you ever tempted to tell others what to do, when you aren’t doing it yourself?  What does Jesus want us to </a:t>
            </a:r>
            <a:r>
              <a:rPr lang="en-US" sz="3600" smtClean="0">
                <a:solidFill>
                  <a:schemeClr val="tx1"/>
                </a:solidFill>
                <a:latin typeface="Century Gothic" pitchFamily="34" charset="0"/>
              </a:rPr>
              <a:t>be like?</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6</a:t>
            </a:r>
            <a:r>
              <a:rPr lang="en-US" sz="6000" baseline="30000" dirty="0" smtClean="0"/>
              <a:t>th</a:t>
            </a:r>
            <a:r>
              <a:rPr lang="en-US" sz="6000" dirty="0" smtClean="0"/>
              <a:t>, 2012</a:t>
            </a:r>
            <a:r>
              <a:rPr lang="en-US" sz="4000" dirty="0" smtClean="0"/>
              <a:t/>
            </a:r>
            <a:br>
              <a:rPr lang="en-US" sz="4000" dirty="0" smtClean="0"/>
            </a:br>
            <a:r>
              <a:rPr lang="en-US" sz="4000" dirty="0" smtClean="0"/>
              <a:t>Scripture:  Matthew 23: 1-12</a:t>
            </a:r>
            <a:endParaRPr lang="en-US" sz="4000" dirty="0"/>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How does our trust in God help us?  What is the water that helps us grow?</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8</a:t>
            </a:r>
            <a:r>
              <a:rPr lang="en-US" sz="6000" baseline="30000" dirty="0" smtClean="0"/>
              <a:t>th</a:t>
            </a:r>
            <a:r>
              <a:rPr lang="en-US" sz="6000" dirty="0" smtClean="0"/>
              <a:t>, 2012</a:t>
            </a:r>
            <a:r>
              <a:rPr lang="en-US" sz="4000" dirty="0" smtClean="0"/>
              <a:t/>
            </a:r>
            <a:br>
              <a:rPr lang="en-US" sz="4000" dirty="0" smtClean="0"/>
            </a:br>
            <a:r>
              <a:rPr lang="en-US" sz="4000" dirty="0" smtClean="0"/>
              <a:t>Scripture:  Jeremiah 17: 5-8</a:t>
            </a:r>
            <a:endParaRPr lang="en-US" sz="4000" dirty="0"/>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Is there someone you need to forgive this Lent?  Tell </a:t>
            </a:r>
            <a:r>
              <a:rPr lang="en-US" sz="3600" smtClean="0">
                <a:solidFill>
                  <a:schemeClr val="tx1"/>
                </a:solidFill>
                <a:latin typeface="Century Gothic" pitchFamily="34" charset="0"/>
              </a:rPr>
              <a:t>Jesus about this.</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13</a:t>
            </a:r>
            <a:r>
              <a:rPr lang="en-US" sz="6000" baseline="30000" dirty="0" smtClean="0"/>
              <a:t>th</a:t>
            </a:r>
            <a:r>
              <a:rPr lang="en-US" sz="6000" dirty="0" smtClean="0"/>
              <a:t>, 2012</a:t>
            </a:r>
            <a:r>
              <a:rPr lang="en-US" sz="4000" dirty="0" smtClean="0"/>
              <a:t/>
            </a:r>
            <a:br>
              <a:rPr lang="en-US" sz="4000" dirty="0" smtClean="0"/>
            </a:br>
            <a:r>
              <a:rPr lang="en-US" sz="4000" dirty="0" smtClean="0"/>
              <a:t>Scripture:  Matthew 18:21-33</a:t>
            </a:r>
            <a:endParaRPr lang="en-US" sz="4000" dirty="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What does it mean to obey God’s voice?  How does God speak to us?  What has God said to </a:t>
            </a:r>
            <a:r>
              <a:rPr lang="en-US" sz="3600" smtClean="0">
                <a:solidFill>
                  <a:schemeClr val="tx1"/>
                </a:solidFill>
                <a:latin typeface="Century Gothic" pitchFamily="34" charset="0"/>
              </a:rPr>
              <a:t>you today?</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15</a:t>
            </a:r>
            <a:r>
              <a:rPr lang="en-US" sz="6000" baseline="30000" dirty="0" smtClean="0"/>
              <a:t>th</a:t>
            </a:r>
            <a:r>
              <a:rPr lang="en-US" sz="6000" dirty="0" smtClean="0"/>
              <a:t>, 2012</a:t>
            </a:r>
            <a:r>
              <a:rPr lang="en-US" sz="4000" dirty="0" smtClean="0"/>
              <a:t/>
            </a:r>
            <a:br>
              <a:rPr lang="en-US" sz="4000" dirty="0" smtClean="0"/>
            </a:br>
            <a:r>
              <a:rPr lang="en-US" sz="4000" dirty="0" smtClean="0"/>
              <a:t>Scripture:  Jeremiah 7: 23-26</a:t>
            </a:r>
            <a:endParaRPr lang="en-US" sz="4000" dirty="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How do the works of Jesus show us that his power comes from God?  How do you know when God is working in your life?</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19</a:t>
            </a:r>
            <a:r>
              <a:rPr lang="en-US" sz="6000" baseline="30000" dirty="0" smtClean="0"/>
              <a:t>th</a:t>
            </a:r>
            <a:r>
              <a:rPr lang="en-US" sz="6000" dirty="0" smtClean="0"/>
              <a:t>, 2012</a:t>
            </a:r>
            <a:r>
              <a:rPr lang="en-US" sz="4000" dirty="0" smtClean="0"/>
              <a:t/>
            </a:r>
            <a:br>
              <a:rPr lang="en-US" sz="4000" dirty="0" smtClean="0"/>
            </a:br>
            <a:r>
              <a:rPr lang="en-US" sz="4000" dirty="0" smtClean="0"/>
              <a:t>Scripture:  Luke 11:14-20</a:t>
            </a:r>
            <a:endParaRPr lang="en-US" sz="4000" dirty="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85000" lnSpcReduction="10000"/>
          </a:bodyPr>
          <a:lstStyle/>
          <a:p>
            <a:pPr algn="ctr"/>
            <a:r>
              <a:rPr lang="en-US" sz="3600" dirty="0" smtClean="0">
                <a:solidFill>
                  <a:schemeClr val="tx1"/>
                </a:solidFill>
                <a:latin typeface="Century Gothic" pitchFamily="34" charset="0"/>
              </a:rPr>
              <a:t>Why do you think Jesus asks if the man wants to be healed?  What would you say if Jesus asked you if you wanted to be healed?  What do you need healing for in your life?</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20</a:t>
            </a:r>
            <a:r>
              <a:rPr lang="en-US" sz="6000" baseline="30000" dirty="0" smtClean="0"/>
              <a:t>th</a:t>
            </a:r>
            <a:r>
              <a:rPr lang="en-US" sz="6000" dirty="0" smtClean="0"/>
              <a:t>, 2012</a:t>
            </a:r>
            <a:r>
              <a:rPr lang="en-US" sz="4000" dirty="0" smtClean="0"/>
              <a:t/>
            </a:r>
            <a:br>
              <a:rPr lang="en-US" sz="4000" dirty="0" smtClean="0"/>
            </a:br>
            <a:r>
              <a:rPr lang="en-US" sz="4000" dirty="0" smtClean="0"/>
              <a:t>Scripture:  John 5: 1-9</a:t>
            </a:r>
            <a:endParaRPr lang="en-US" sz="4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Why are the people in the crowd so amazed by what Jesus has done?  Do you think it is amazing? Name one amazing thing that Jesus has done in your life and write about it.</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August 30</a:t>
            </a:r>
            <a:r>
              <a:rPr lang="en-US" sz="6000" baseline="30000" dirty="0" smtClean="0"/>
              <a:t>th</a:t>
            </a:r>
            <a:r>
              <a:rPr lang="en-US" sz="6000" dirty="0" smtClean="0"/>
              <a:t>, 2011</a:t>
            </a:r>
            <a:r>
              <a:rPr lang="en-US" sz="4000" dirty="0" smtClean="0"/>
              <a:t/>
            </a:r>
            <a:br>
              <a:rPr lang="en-US" sz="4000" dirty="0" smtClean="0"/>
            </a:br>
            <a:r>
              <a:rPr lang="en-US" sz="4000" dirty="0" smtClean="0"/>
              <a:t>Scripture: Luke 4: 31-37</a:t>
            </a:r>
            <a:endParaRPr lang="en-US" sz="4000" dirty="0"/>
          </a:p>
        </p:txBody>
      </p:sp>
      <p:sp>
        <p:nvSpPr>
          <p:cNvPr id="4" name="Freeform 3"/>
          <p:cNvSpPr/>
          <p:nvPr/>
        </p:nvSpPr>
        <p:spPr>
          <a:xfrm>
            <a:off x="6393656" y="6768703"/>
            <a:ext cx="2647" cy="1"/>
          </a:xfrm>
          <a:custGeom>
            <a:avLst/>
            <a:gdLst/>
            <a:ahLst/>
            <a:cxnLst/>
            <a:rect l="0" t="0" r="0" b="0"/>
            <a:pathLst>
              <a:path w="2647" h="1">
                <a:moveTo>
                  <a:pt x="0" y="0"/>
                </a:moveTo>
                <a:lnTo>
                  <a:pt x="2646" y="0"/>
                </a:lnTo>
                <a:close/>
              </a:path>
            </a:pathLst>
          </a:custGeom>
          <a:ln w="38100" cap="flat" cmpd="sng" algn="ctr">
            <a:solidFill>
              <a:srgbClr val="80008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How does having God’s love in us change the way we read scripture?</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22</a:t>
            </a:r>
            <a:r>
              <a:rPr lang="en-US" sz="6000" baseline="30000" dirty="0" smtClean="0"/>
              <a:t>nd</a:t>
            </a:r>
            <a:r>
              <a:rPr lang="en-US" sz="6000" dirty="0" smtClean="0"/>
              <a:t>, 2012</a:t>
            </a:r>
            <a:r>
              <a:rPr lang="en-US" sz="4000" dirty="0" smtClean="0"/>
              <a:t/>
            </a:r>
            <a:br>
              <a:rPr lang="en-US" sz="4000" dirty="0" smtClean="0"/>
            </a:br>
            <a:r>
              <a:rPr lang="en-US" sz="4000" dirty="0" smtClean="0"/>
              <a:t>Scripture:  John 5: 39-47</a:t>
            </a:r>
            <a:endParaRPr lang="en-US" sz="4000" dirty="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92500" lnSpcReduction="20000"/>
          </a:bodyPr>
          <a:lstStyle/>
          <a:p>
            <a:pPr algn="ctr"/>
            <a:r>
              <a:rPr lang="en-US" sz="3600" dirty="0" smtClean="0">
                <a:solidFill>
                  <a:schemeClr val="tx1"/>
                </a:solidFill>
                <a:latin typeface="Century Gothic" pitchFamily="34" charset="0"/>
              </a:rPr>
              <a:t>What could “his hour had not yet come” mean?  Has your “hour” come yet?  Throughout this season of Lent, how have you surrendered to Christ?</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23</a:t>
            </a:r>
            <a:r>
              <a:rPr lang="en-US" sz="6000" baseline="30000" dirty="0" smtClean="0"/>
              <a:t>rd</a:t>
            </a:r>
            <a:r>
              <a:rPr lang="en-US" sz="6000" dirty="0" smtClean="0"/>
              <a:t> , 2012</a:t>
            </a:r>
            <a:r>
              <a:rPr lang="en-US" sz="4000" dirty="0" smtClean="0"/>
              <a:t/>
            </a:r>
            <a:br>
              <a:rPr lang="en-US" sz="4000" dirty="0" smtClean="0"/>
            </a:br>
            <a:r>
              <a:rPr lang="en-US" sz="4000" dirty="0" smtClean="0"/>
              <a:t>Scripture:  John 7:25-30</a:t>
            </a:r>
            <a:endParaRPr lang="en-US" sz="4000" dirty="0"/>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What does a servant of the Lord do?  What do you do for </a:t>
            </a:r>
            <a:r>
              <a:rPr lang="en-US" sz="3600" smtClean="0">
                <a:solidFill>
                  <a:schemeClr val="tx1"/>
                </a:solidFill>
                <a:latin typeface="Century Gothic" pitchFamily="34" charset="0"/>
              </a:rPr>
              <a:t>the Lord?</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26</a:t>
            </a:r>
            <a:r>
              <a:rPr lang="en-US" sz="6000" baseline="30000" dirty="0" smtClean="0"/>
              <a:t>th</a:t>
            </a:r>
            <a:r>
              <a:rPr lang="en-US" sz="6000" dirty="0" smtClean="0"/>
              <a:t>, 2012</a:t>
            </a:r>
            <a:r>
              <a:rPr lang="en-US" sz="4000" dirty="0" smtClean="0"/>
              <a:t/>
            </a:r>
            <a:br>
              <a:rPr lang="en-US" sz="4000" dirty="0" smtClean="0"/>
            </a:br>
            <a:r>
              <a:rPr lang="en-US" sz="4000" dirty="0" smtClean="0"/>
              <a:t>Scripture:  Luke 1:35-38</a:t>
            </a:r>
            <a:endParaRPr lang="en-US" sz="4000" dirty="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How does Jesus help us understand who he is?</a:t>
            </a:r>
          </a:p>
          <a:p>
            <a:pPr algn="ctr"/>
            <a:r>
              <a:rPr lang="en-US" sz="3600" dirty="0" smtClean="0">
                <a:solidFill>
                  <a:schemeClr val="tx1"/>
                </a:solidFill>
                <a:latin typeface="Century Gothic" pitchFamily="34" charset="0"/>
              </a:rPr>
              <a:t>Who do you think </a:t>
            </a:r>
            <a:r>
              <a:rPr lang="en-US" sz="3600" smtClean="0">
                <a:solidFill>
                  <a:schemeClr val="tx1"/>
                </a:solidFill>
                <a:latin typeface="Century Gothic" pitchFamily="34" charset="0"/>
              </a:rPr>
              <a:t>he is?</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27</a:t>
            </a:r>
            <a:r>
              <a:rPr lang="en-US" sz="6000" baseline="30000" dirty="0" smtClean="0"/>
              <a:t>th</a:t>
            </a:r>
            <a:r>
              <a:rPr lang="en-US" sz="6000" dirty="0" smtClean="0"/>
              <a:t>, 2012</a:t>
            </a:r>
            <a:r>
              <a:rPr lang="en-US" sz="4000" dirty="0" smtClean="0"/>
              <a:t/>
            </a:r>
            <a:br>
              <a:rPr lang="en-US" sz="4000" dirty="0" smtClean="0"/>
            </a:br>
            <a:r>
              <a:rPr lang="en-US" sz="4000" dirty="0" smtClean="0"/>
              <a:t>Scripture:  John 8: 25-30</a:t>
            </a:r>
            <a:endParaRPr lang="en-US" sz="4000" dirty="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92500"/>
          </a:bodyPr>
          <a:lstStyle/>
          <a:p>
            <a:pPr algn="ctr"/>
            <a:r>
              <a:rPr lang="en-US" sz="3600" dirty="0" smtClean="0">
                <a:solidFill>
                  <a:schemeClr val="tx1"/>
                </a:solidFill>
                <a:latin typeface="Century Gothic" pitchFamily="34" charset="0"/>
              </a:rPr>
              <a:t>Why do you think the people are so angry at Jesus?  What kind of “stones” do you throw at Jesus?  Distrust, disbelief</a:t>
            </a:r>
            <a:r>
              <a:rPr lang="en-US" sz="3600" smtClean="0">
                <a:solidFill>
                  <a:schemeClr val="tx1"/>
                </a:solidFill>
                <a:latin typeface="Century Gothic" pitchFamily="34" charset="0"/>
              </a:rPr>
              <a:t>, lies, sin?</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29</a:t>
            </a:r>
            <a:r>
              <a:rPr lang="en-US" sz="6000" baseline="30000" dirty="0" smtClean="0"/>
              <a:t>th</a:t>
            </a:r>
            <a:r>
              <a:rPr lang="en-US" sz="6000" dirty="0" smtClean="0"/>
              <a:t>, 2012</a:t>
            </a:r>
            <a:r>
              <a:rPr lang="en-US" sz="4000" dirty="0" smtClean="0"/>
              <a:t/>
            </a:r>
            <a:br>
              <a:rPr lang="en-US" sz="4000" dirty="0" smtClean="0"/>
            </a:br>
            <a:r>
              <a:rPr lang="en-US" sz="4000" dirty="0" smtClean="0"/>
              <a:t>Scripture:  John 8: 51-59</a:t>
            </a:r>
            <a:endParaRPr lang="en-US" sz="4000" dirty="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85000" lnSpcReduction="10000"/>
          </a:bodyPr>
          <a:lstStyle/>
          <a:p>
            <a:pPr algn="ctr"/>
            <a:r>
              <a:rPr lang="en-US" sz="3600" dirty="0" smtClean="0">
                <a:solidFill>
                  <a:schemeClr val="tx1"/>
                </a:solidFill>
                <a:latin typeface="Century Gothic" pitchFamily="34" charset="0"/>
              </a:rPr>
              <a:t>How do you think we can know that Jesus is God’s Son?  This Sunday is Palm Sunday</a:t>
            </a:r>
            <a:r>
              <a:rPr lang="en-US" sz="3600" smtClean="0">
                <a:solidFill>
                  <a:schemeClr val="tx1"/>
                </a:solidFill>
                <a:latin typeface="Century Gothic" pitchFamily="34" charset="0"/>
              </a:rPr>
              <a:t>, how </a:t>
            </a:r>
            <a:r>
              <a:rPr lang="en-US" sz="3600" dirty="0" smtClean="0">
                <a:solidFill>
                  <a:schemeClr val="tx1"/>
                </a:solidFill>
                <a:latin typeface="Century Gothic" pitchFamily="34" charset="0"/>
              </a:rPr>
              <a:t>are you preparing to have Christ enter your life like he </a:t>
            </a:r>
            <a:r>
              <a:rPr lang="en-US" sz="3600" smtClean="0">
                <a:solidFill>
                  <a:schemeClr val="tx1"/>
                </a:solidFill>
                <a:latin typeface="Century Gothic" pitchFamily="34" charset="0"/>
              </a:rPr>
              <a:t>entered Jerusalem?</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March 30</a:t>
            </a:r>
            <a:r>
              <a:rPr lang="en-US" sz="6000" baseline="30000" dirty="0" smtClean="0"/>
              <a:t>th</a:t>
            </a:r>
            <a:r>
              <a:rPr lang="en-US" sz="6000" dirty="0" smtClean="0"/>
              <a:t>, 2012</a:t>
            </a:r>
            <a:r>
              <a:rPr lang="en-US" sz="4000" dirty="0" smtClean="0"/>
              <a:t/>
            </a:r>
            <a:br>
              <a:rPr lang="en-US" sz="4000" dirty="0" smtClean="0"/>
            </a:br>
            <a:r>
              <a:rPr lang="en-US" sz="4000" dirty="0" smtClean="0"/>
              <a:t>Scripture:  John 10:31-39</a:t>
            </a:r>
            <a:endParaRPr lang="en-US" sz="4000" dirty="0"/>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Who really understands and loves Jesus in this story?  How can we </a:t>
            </a:r>
            <a:r>
              <a:rPr lang="en-US" sz="3600" smtClean="0">
                <a:solidFill>
                  <a:schemeClr val="tx1"/>
                </a:solidFill>
                <a:latin typeface="Century Gothic" pitchFamily="34" charset="0"/>
              </a:rPr>
              <a:t>come closer to Jesus?  </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April 2</a:t>
            </a:r>
            <a:r>
              <a:rPr lang="en-US" sz="6000" baseline="30000" dirty="0" smtClean="0"/>
              <a:t>nd</a:t>
            </a:r>
            <a:r>
              <a:rPr lang="en-US" sz="6000" dirty="0" smtClean="0"/>
              <a:t>, 2012</a:t>
            </a:r>
            <a:r>
              <a:rPr lang="en-US" sz="4000" dirty="0" smtClean="0"/>
              <a:t/>
            </a:r>
            <a:br>
              <a:rPr lang="en-US" sz="4000" dirty="0" smtClean="0"/>
            </a:br>
            <a:r>
              <a:rPr lang="en-US" sz="4000" dirty="0" smtClean="0"/>
              <a:t>Scripture:  John 12: 1-8</a:t>
            </a:r>
            <a:endParaRPr lang="en-US" sz="4000" dirty="0"/>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What does Peter fail to understand?  How have you been like Peter, denying Jesus and </a:t>
            </a:r>
            <a:r>
              <a:rPr lang="en-US" sz="3600" smtClean="0">
                <a:solidFill>
                  <a:schemeClr val="tx1"/>
                </a:solidFill>
                <a:latin typeface="Century Gothic" pitchFamily="34" charset="0"/>
              </a:rPr>
              <a:t>his love</a:t>
            </a:r>
            <a:r>
              <a:rPr lang="en-US" sz="3600" dirty="0" smtClean="0">
                <a:solidFill>
                  <a:schemeClr val="tx1"/>
                </a:solidFill>
                <a:latin typeface="Century Gothic" pitchFamily="34" charset="0"/>
              </a:rPr>
              <a:t>?</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April 3</a:t>
            </a:r>
            <a:r>
              <a:rPr lang="en-US" sz="6000" baseline="30000" dirty="0" smtClean="0"/>
              <a:t>rd</a:t>
            </a:r>
            <a:r>
              <a:rPr lang="en-US" sz="6000" dirty="0" smtClean="0"/>
              <a:t>, 2012</a:t>
            </a:r>
            <a:r>
              <a:rPr lang="en-US" sz="4000" dirty="0" smtClean="0"/>
              <a:t/>
            </a:r>
            <a:br>
              <a:rPr lang="en-US" sz="4000" dirty="0" smtClean="0"/>
            </a:br>
            <a:r>
              <a:rPr lang="en-US" sz="4000" dirty="0" smtClean="0"/>
              <a:t>Scripture:  John 13: 31-38</a:t>
            </a:r>
            <a:endParaRPr lang="en-US" sz="4000" dirty="0"/>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85000" lnSpcReduction="20000"/>
          </a:bodyPr>
          <a:lstStyle/>
          <a:p>
            <a:pPr algn="ctr"/>
            <a:r>
              <a:rPr lang="en-US" sz="3600" dirty="0" smtClean="0">
                <a:solidFill>
                  <a:schemeClr val="tx1"/>
                </a:solidFill>
                <a:latin typeface="Century Gothic" pitchFamily="34" charset="0"/>
              </a:rPr>
              <a:t>Why should Christians be bold?  Can you think of a Christian who is bold in doing God’s will?  What was Easter like for you?  Reflect for a couple of sentences and write about what your Easter was like.</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April 16</a:t>
            </a:r>
            <a:r>
              <a:rPr lang="en-US" sz="6000" baseline="30000" dirty="0" smtClean="0"/>
              <a:t>th</a:t>
            </a:r>
            <a:r>
              <a:rPr lang="en-US" sz="6000" dirty="0" smtClean="0"/>
              <a:t>, 2012</a:t>
            </a:r>
            <a:r>
              <a:rPr lang="en-US" sz="4000" dirty="0" smtClean="0"/>
              <a:t/>
            </a:r>
            <a:br>
              <a:rPr lang="en-US" sz="4000" dirty="0" smtClean="0"/>
            </a:br>
            <a:r>
              <a:rPr lang="en-US" sz="4000" dirty="0" smtClean="0"/>
              <a:t>Scripture:  Acts 4:23-31</a:t>
            </a:r>
            <a:endParaRPr lang="en-US" sz="4000" dirty="0"/>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85000" lnSpcReduction="20000"/>
          </a:bodyPr>
          <a:lstStyle/>
          <a:p>
            <a:pPr algn="ctr"/>
            <a:r>
              <a:rPr lang="en-US" sz="3600" dirty="0" smtClean="0">
                <a:solidFill>
                  <a:schemeClr val="tx1"/>
                </a:solidFill>
                <a:latin typeface="Century Gothic" pitchFamily="34" charset="0"/>
              </a:rPr>
              <a:t>How were the Christians of one heart?  How are we as a class of one heart?  How is your family of one heart?  Would you consider non-Christians of the same “heart” as the apostles?</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April 17</a:t>
            </a:r>
            <a:r>
              <a:rPr lang="en-US" sz="6000" baseline="30000" dirty="0" smtClean="0"/>
              <a:t>th</a:t>
            </a:r>
            <a:r>
              <a:rPr lang="en-US" sz="6000" dirty="0" smtClean="0"/>
              <a:t>, 2012</a:t>
            </a:r>
            <a:r>
              <a:rPr lang="en-US" sz="4000" dirty="0" smtClean="0"/>
              <a:t/>
            </a:r>
            <a:br>
              <a:rPr lang="en-US" sz="4000" dirty="0" smtClean="0"/>
            </a:br>
            <a:r>
              <a:rPr lang="en-US" sz="4000" dirty="0" smtClean="0"/>
              <a:t>Scripture:  Acts 4:32-35</a:t>
            </a:r>
            <a:endParaRPr lang="en-US" sz="4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Is there anything in your life that needs the healing power of Jesus?  </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August 31</a:t>
            </a:r>
            <a:r>
              <a:rPr lang="en-US" sz="6000" baseline="30000" dirty="0" smtClean="0"/>
              <a:t>st</a:t>
            </a:r>
            <a:r>
              <a:rPr lang="en-US" sz="6000" dirty="0" smtClean="0"/>
              <a:t>, 2011</a:t>
            </a:r>
            <a:r>
              <a:rPr lang="en-US" sz="4000" dirty="0" smtClean="0"/>
              <a:t/>
            </a:r>
            <a:br>
              <a:rPr lang="en-US" sz="4000" dirty="0" smtClean="0"/>
            </a:br>
            <a:r>
              <a:rPr lang="en-US" sz="4000" dirty="0" smtClean="0"/>
              <a:t>Scripture: Luke 4: 38-41</a:t>
            </a:r>
            <a:endParaRPr lang="en-US" sz="4000"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How do the disciples know they are obeying God?  How do we know?</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smtClean="0"/>
              <a:t>April 19</a:t>
            </a:r>
            <a:r>
              <a:rPr lang="en-US" sz="6000" baseline="30000" smtClean="0"/>
              <a:t>th</a:t>
            </a:r>
            <a:r>
              <a:rPr lang="en-US" sz="6000" dirty="0" smtClean="0"/>
              <a:t>, 2012</a:t>
            </a:r>
            <a:r>
              <a:rPr lang="en-US" sz="4000" dirty="0" smtClean="0"/>
              <a:t/>
            </a:r>
            <a:br>
              <a:rPr lang="en-US" sz="4000" dirty="0" smtClean="0"/>
            </a:br>
            <a:r>
              <a:rPr lang="en-US" sz="4000" dirty="0" smtClean="0"/>
              <a:t>Scripture:  Acts 5: 27-32</a:t>
            </a:r>
            <a:endParaRPr lang="en-US" sz="4000" dirty="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Do you think </a:t>
            </a:r>
            <a:r>
              <a:rPr lang="en-US" sz="3600" dirty="0" err="1" smtClean="0">
                <a:solidFill>
                  <a:schemeClr val="tx1"/>
                </a:solidFill>
                <a:latin typeface="Century Gothic" pitchFamily="34" charset="0"/>
              </a:rPr>
              <a:t>Gamaliel</a:t>
            </a:r>
            <a:r>
              <a:rPr lang="en-US" sz="3600" dirty="0" smtClean="0">
                <a:solidFill>
                  <a:schemeClr val="tx1"/>
                </a:solidFill>
                <a:latin typeface="Century Gothic" pitchFamily="34" charset="0"/>
              </a:rPr>
              <a:t> believes in God’s power?  In what ways can you relate to what </a:t>
            </a:r>
            <a:r>
              <a:rPr lang="en-US" sz="3600" dirty="0" err="1" smtClean="0">
                <a:solidFill>
                  <a:schemeClr val="tx1"/>
                </a:solidFill>
                <a:latin typeface="Century Gothic" pitchFamily="34" charset="0"/>
              </a:rPr>
              <a:t>Gamaliel</a:t>
            </a:r>
            <a:r>
              <a:rPr lang="en-US" sz="3600" dirty="0" smtClean="0">
                <a:solidFill>
                  <a:schemeClr val="tx1"/>
                </a:solidFill>
                <a:latin typeface="Century Gothic" pitchFamily="34" charset="0"/>
              </a:rPr>
              <a:t> </a:t>
            </a:r>
            <a:r>
              <a:rPr lang="en-US" sz="3600" smtClean="0">
                <a:solidFill>
                  <a:schemeClr val="tx1"/>
                </a:solidFill>
                <a:latin typeface="Century Gothic" pitchFamily="34" charset="0"/>
              </a:rPr>
              <a:t>is feeling?</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April 20</a:t>
            </a:r>
            <a:r>
              <a:rPr lang="en-US" sz="6000" baseline="30000" dirty="0" smtClean="0"/>
              <a:t>th</a:t>
            </a:r>
            <a:r>
              <a:rPr lang="en-US" sz="6000" dirty="0" smtClean="0"/>
              <a:t>, 2012</a:t>
            </a:r>
            <a:r>
              <a:rPr lang="en-US" sz="4000" dirty="0" smtClean="0"/>
              <a:t/>
            </a:r>
            <a:br>
              <a:rPr lang="en-US" sz="4000" dirty="0" smtClean="0"/>
            </a:br>
            <a:r>
              <a:rPr lang="en-US" sz="4000" dirty="0" smtClean="0"/>
              <a:t>Scripture:  Acts 5: 34-40</a:t>
            </a:r>
            <a:endParaRPr lang="en-US" sz="4000" dirty="0"/>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How is God’s power made known through Stephen?  How is God’s power made known in </a:t>
            </a:r>
            <a:r>
              <a:rPr lang="en-US" sz="3600" smtClean="0">
                <a:solidFill>
                  <a:schemeClr val="tx1"/>
                </a:solidFill>
                <a:latin typeface="Century Gothic" pitchFamily="34" charset="0"/>
              </a:rPr>
              <a:t>your life?</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April 23</a:t>
            </a:r>
            <a:r>
              <a:rPr lang="en-US" sz="6000" baseline="30000" dirty="0" smtClean="0"/>
              <a:t>rd</a:t>
            </a:r>
            <a:r>
              <a:rPr lang="en-US" sz="6000" dirty="0" smtClean="0"/>
              <a:t>, 2012</a:t>
            </a:r>
            <a:r>
              <a:rPr lang="en-US" sz="4000" dirty="0" smtClean="0"/>
              <a:t/>
            </a:r>
            <a:br>
              <a:rPr lang="en-US" sz="4000" dirty="0" smtClean="0"/>
            </a:br>
            <a:r>
              <a:rPr lang="en-US" sz="4000" dirty="0" smtClean="0"/>
              <a:t>Scripture:  Acts 6: 8-15</a:t>
            </a:r>
            <a:endParaRPr lang="en-US" sz="4000" dirty="0"/>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How is Stephen like Jesus?  How can we be more like Jesus?  How can we be more </a:t>
            </a:r>
            <a:r>
              <a:rPr lang="en-US" sz="3600" smtClean="0">
                <a:solidFill>
                  <a:schemeClr val="tx1"/>
                </a:solidFill>
                <a:latin typeface="Century Gothic" pitchFamily="34" charset="0"/>
              </a:rPr>
              <a:t>like Stephen?</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April 24</a:t>
            </a:r>
            <a:r>
              <a:rPr lang="en-US" sz="6000" baseline="30000" dirty="0" smtClean="0"/>
              <a:t>th</a:t>
            </a:r>
            <a:r>
              <a:rPr lang="en-US" sz="6000" dirty="0" smtClean="0"/>
              <a:t>, 2012</a:t>
            </a:r>
            <a:r>
              <a:rPr lang="en-US" sz="4000" dirty="0" smtClean="0"/>
              <a:t/>
            </a:r>
            <a:br>
              <a:rPr lang="en-US" sz="4000" dirty="0" smtClean="0"/>
            </a:br>
            <a:r>
              <a:rPr lang="en-US" sz="4000" dirty="0" smtClean="0"/>
              <a:t>Scripture:  Acts 7:51-60</a:t>
            </a:r>
            <a:endParaRPr lang="en-US" sz="4000" dirty="0"/>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How </a:t>
            </a:r>
            <a:r>
              <a:rPr lang="en-US" sz="3600" smtClean="0">
                <a:solidFill>
                  <a:schemeClr val="tx1"/>
                </a:solidFill>
                <a:latin typeface="Century Gothic" pitchFamily="34" charset="0"/>
              </a:rPr>
              <a:t>does Jesus feed us?</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April 27</a:t>
            </a:r>
            <a:r>
              <a:rPr lang="en-US" sz="6000" baseline="30000" dirty="0" smtClean="0"/>
              <a:t>th</a:t>
            </a:r>
            <a:r>
              <a:rPr lang="en-US" sz="6000" dirty="0" smtClean="0"/>
              <a:t>, 2012</a:t>
            </a:r>
            <a:r>
              <a:rPr lang="en-US" sz="4000" dirty="0" smtClean="0"/>
              <a:t/>
            </a:r>
            <a:br>
              <a:rPr lang="en-US" sz="4000" dirty="0" smtClean="0"/>
            </a:br>
            <a:r>
              <a:rPr lang="en-US" sz="4000" dirty="0" smtClean="0"/>
              <a:t>Scripture:  John 6:52-58</a:t>
            </a:r>
            <a:endParaRPr lang="en-US" sz="4000" dirty="0"/>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How do the sheep know the shepherd’s voice?  How do you know God’s voice?  What does his voice say to you?</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April 30</a:t>
            </a:r>
            <a:r>
              <a:rPr lang="en-US" sz="6000" baseline="30000" dirty="0" smtClean="0"/>
              <a:t>th</a:t>
            </a:r>
            <a:r>
              <a:rPr lang="en-US" sz="6000" dirty="0" smtClean="0"/>
              <a:t>, 2012</a:t>
            </a:r>
            <a:r>
              <a:rPr lang="en-US" sz="4000" dirty="0" smtClean="0"/>
              <a:t/>
            </a:r>
            <a:br>
              <a:rPr lang="en-US" sz="4000" dirty="0" smtClean="0"/>
            </a:br>
            <a:r>
              <a:rPr lang="en-US" sz="4000" dirty="0" smtClean="0"/>
              <a:t>Scripture:  John 10:1-10</a:t>
            </a:r>
            <a:endParaRPr lang="en-US" sz="4000" dirty="0"/>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77500" lnSpcReduction="20000"/>
          </a:bodyPr>
          <a:lstStyle/>
          <a:p>
            <a:pPr algn="ctr"/>
            <a:r>
              <a:rPr lang="en-US" sz="3600" dirty="0" smtClean="0">
                <a:solidFill>
                  <a:schemeClr val="tx1"/>
                </a:solidFill>
                <a:latin typeface="Century Gothic" pitchFamily="34" charset="0"/>
              </a:rPr>
              <a:t>Why were the people of the church called Christians?  What does it mean to be called a Christian?  </a:t>
            </a:r>
          </a:p>
          <a:p>
            <a:pPr algn="ctr"/>
            <a:r>
              <a:rPr lang="en-US" sz="3600" dirty="0" smtClean="0">
                <a:solidFill>
                  <a:schemeClr val="tx1"/>
                </a:solidFill>
                <a:latin typeface="Century Gothic" pitchFamily="34" charset="0"/>
              </a:rPr>
              <a:t>*Write a special letter to Mary, asking her for prayers for yourself and people in your life.  Thank her for her beautiful example.</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May 1</a:t>
            </a:r>
            <a:r>
              <a:rPr lang="en-US" sz="6000" baseline="30000" dirty="0" smtClean="0"/>
              <a:t>st</a:t>
            </a:r>
            <a:r>
              <a:rPr lang="en-US" sz="6000" dirty="0" smtClean="0"/>
              <a:t>, 2012</a:t>
            </a:r>
            <a:r>
              <a:rPr lang="en-US" sz="4000" dirty="0" smtClean="0"/>
              <a:t/>
            </a:r>
            <a:br>
              <a:rPr lang="en-US" sz="4000" dirty="0" smtClean="0"/>
            </a:br>
            <a:r>
              <a:rPr lang="en-US" sz="4000" dirty="0" smtClean="0"/>
              <a:t>Scripture:  Acts 11:22-26</a:t>
            </a:r>
            <a:endParaRPr lang="en-US" sz="4000" dirty="0"/>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92500" lnSpcReduction="20000"/>
          </a:bodyPr>
          <a:lstStyle/>
          <a:p>
            <a:pPr algn="ctr"/>
            <a:r>
              <a:rPr lang="en-US" sz="3600" dirty="0" smtClean="0">
                <a:solidFill>
                  <a:schemeClr val="tx1"/>
                </a:solidFill>
                <a:latin typeface="Century Gothic" pitchFamily="34" charset="0"/>
              </a:rPr>
              <a:t>How does Jesus show us the Father?  How does the Father show us Jesus?  And how does the Holy Spirit manifest, become real, in </a:t>
            </a:r>
            <a:r>
              <a:rPr lang="en-US" sz="3600" smtClean="0">
                <a:solidFill>
                  <a:schemeClr val="tx1"/>
                </a:solidFill>
                <a:latin typeface="Century Gothic" pitchFamily="34" charset="0"/>
              </a:rPr>
              <a:t>your life?</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May 3</a:t>
            </a:r>
            <a:r>
              <a:rPr lang="en-US" sz="6000" baseline="30000" dirty="0" smtClean="0"/>
              <a:t>rd</a:t>
            </a:r>
            <a:r>
              <a:rPr lang="en-US" sz="6000" dirty="0" smtClean="0"/>
              <a:t>, 2012</a:t>
            </a:r>
            <a:r>
              <a:rPr lang="en-US" sz="4000" dirty="0" smtClean="0"/>
              <a:t/>
            </a:r>
            <a:br>
              <a:rPr lang="en-US" sz="4000" dirty="0" smtClean="0"/>
            </a:br>
            <a:r>
              <a:rPr lang="en-US" sz="4000" dirty="0" smtClean="0"/>
              <a:t>Scripture:  John 14:6-10</a:t>
            </a:r>
            <a:endParaRPr lang="en-US" sz="4000" dirty="0"/>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What does Paul want the people to understand?  What does Paul want you to understand?</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May 7</a:t>
            </a:r>
            <a:r>
              <a:rPr lang="en-US" sz="6000" baseline="30000" dirty="0" smtClean="0"/>
              <a:t>th</a:t>
            </a:r>
            <a:r>
              <a:rPr lang="en-US" sz="6000" dirty="0" smtClean="0"/>
              <a:t>, 2012</a:t>
            </a:r>
            <a:r>
              <a:rPr lang="en-US" sz="4000" dirty="0" smtClean="0"/>
              <a:t/>
            </a:r>
            <a:br>
              <a:rPr lang="en-US" sz="4000" dirty="0" smtClean="0"/>
            </a:br>
            <a:r>
              <a:rPr lang="en-US" sz="4000" dirty="0" smtClean="0"/>
              <a:t>Scripture:  Acts 14:8-15</a:t>
            </a:r>
            <a:endParaRPr lang="en-US" sz="4000" dirty="0"/>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How can </a:t>
            </a:r>
            <a:r>
              <a:rPr lang="en-US" sz="3600" smtClean="0">
                <a:solidFill>
                  <a:schemeClr val="tx1"/>
                </a:solidFill>
                <a:latin typeface="Century Gothic" pitchFamily="34" charset="0"/>
              </a:rPr>
              <a:t>we live in Jesus’ love?</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May 10</a:t>
            </a:r>
            <a:r>
              <a:rPr lang="en-US" sz="6000" baseline="30000" dirty="0" smtClean="0"/>
              <a:t>th</a:t>
            </a:r>
            <a:r>
              <a:rPr lang="en-US" sz="6000" dirty="0" smtClean="0"/>
              <a:t>, 2012</a:t>
            </a:r>
            <a:r>
              <a:rPr lang="en-US" sz="4000" dirty="0" smtClean="0"/>
              <a:t/>
            </a:r>
            <a:br>
              <a:rPr lang="en-US" sz="4000" dirty="0" smtClean="0"/>
            </a:br>
            <a:r>
              <a:rPr lang="en-US" sz="4000" dirty="0" smtClean="0"/>
              <a:t>Scripture:  John 15: 9-11</a:t>
            </a:r>
            <a:endParaRPr lang="en-US" sz="4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667000"/>
            <a:ext cx="8001000" cy="3657600"/>
          </a:xfrm>
        </p:spPr>
        <p:txBody>
          <a:bodyPr>
            <a:normAutofit/>
          </a:bodyPr>
          <a:lstStyle/>
          <a:p>
            <a:r>
              <a:rPr lang="en-US" dirty="0" smtClean="0">
                <a:solidFill>
                  <a:srgbClr val="00B0F0"/>
                </a:solidFill>
              </a:rPr>
              <a:t>What does Jesus mean—you will be catching people?  How does this idea fit into your life?  Do you think you will be, or already are, a good “catcher of people”?</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1</a:t>
            </a:r>
            <a:r>
              <a:rPr lang="en-US" sz="6000" baseline="30000" dirty="0" smtClean="0"/>
              <a:t>st</a:t>
            </a:r>
            <a:r>
              <a:rPr lang="en-US" sz="6000" dirty="0" smtClean="0"/>
              <a:t>, 2011</a:t>
            </a:r>
            <a:r>
              <a:rPr lang="en-US" sz="4000" dirty="0" smtClean="0"/>
              <a:t/>
            </a:r>
            <a:br>
              <a:rPr lang="en-US" sz="4000" dirty="0" smtClean="0"/>
            </a:br>
            <a:r>
              <a:rPr lang="en-US" sz="4000" dirty="0" smtClean="0"/>
              <a:t>Scripture: Luke 5: 1-11</a:t>
            </a:r>
            <a:endParaRPr lang="en-US" sz="4000" dirty="0"/>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What does it mean to abide or live in Christ’s love?  What does it look like and feel like?</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May 14</a:t>
            </a:r>
            <a:r>
              <a:rPr lang="en-US" sz="6000" baseline="30000" dirty="0" smtClean="0"/>
              <a:t>th</a:t>
            </a:r>
            <a:r>
              <a:rPr lang="en-US" sz="6000" dirty="0" smtClean="0"/>
              <a:t>, 2012</a:t>
            </a:r>
            <a:r>
              <a:rPr lang="en-US" sz="4000" dirty="0" smtClean="0"/>
              <a:t/>
            </a:r>
            <a:br>
              <a:rPr lang="en-US" sz="4000" dirty="0" smtClean="0"/>
            </a:br>
            <a:r>
              <a:rPr lang="en-US" sz="4000" dirty="0" smtClean="0"/>
              <a:t>Scripture:  John 15:9-17</a:t>
            </a:r>
            <a:endParaRPr lang="en-US" sz="4000" dirty="0"/>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92500" lnSpcReduction="20000"/>
          </a:bodyPr>
          <a:lstStyle/>
          <a:p>
            <a:pPr algn="ctr"/>
            <a:r>
              <a:rPr lang="en-US" sz="3600" dirty="0" smtClean="0">
                <a:solidFill>
                  <a:schemeClr val="tx1"/>
                </a:solidFill>
                <a:latin typeface="Century Gothic" pitchFamily="34" charset="0"/>
              </a:rPr>
              <a:t>What makes Christians joyful?  What makes you joyful?  Make a list.  Do any of them have to do with Christ or your relationship with Him?</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May </a:t>
            </a:r>
            <a:r>
              <a:rPr lang="en-US" sz="6000" dirty="0" smtClean="0"/>
              <a:t>17</a:t>
            </a:r>
            <a:r>
              <a:rPr lang="en-US" sz="6000" baseline="30000" dirty="0" smtClean="0"/>
              <a:t>th</a:t>
            </a:r>
            <a:r>
              <a:rPr lang="en-US" sz="6000" dirty="0" smtClean="0"/>
              <a:t>, 2012</a:t>
            </a:r>
            <a:r>
              <a:rPr lang="en-US" sz="4000" dirty="0" smtClean="0"/>
              <a:t/>
            </a:r>
            <a:br>
              <a:rPr lang="en-US" sz="4000" dirty="0" smtClean="0"/>
            </a:br>
            <a:r>
              <a:rPr lang="en-US" sz="4000" dirty="0" smtClean="0"/>
              <a:t>Scripture:  </a:t>
            </a:r>
            <a:r>
              <a:rPr lang="en-US" sz="4000" dirty="0" smtClean="0"/>
              <a:t>John 16: 16-20</a:t>
            </a:r>
            <a:endParaRPr lang="en-US" sz="4000" dirty="0"/>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895600"/>
            <a:ext cx="7696200" cy="3657600"/>
          </a:xfrm>
        </p:spPr>
        <p:txBody>
          <a:bodyPr>
            <a:normAutofit/>
          </a:bodyPr>
          <a:lstStyle/>
          <a:p>
            <a:r>
              <a:rPr lang="en-US" dirty="0" smtClean="0">
                <a:solidFill>
                  <a:schemeClr val="bg1"/>
                </a:solidFill>
              </a:rPr>
              <a:t>What does Jesus mean when he says that Paul is persecuting him?</a:t>
            </a:r>
            <a:endParaRPr lang="en-US" dirty="0">
              <a:solidFill>
                <a:schemeClr val="bg1"/>
              </a:solidFill>
            </a:endParaRPr>
          </a:p>
          <a:p>
            <a:r>
              <a:rPr lang="en-US" dirty="0" smtClean="0">
                <a:solidFill>
                  <a:schemeClr val="tx2"/>
                </a:solidFill>
                <a:sym typeface="Wingdings" pitchFamily="2" charset="2"/>
              </a:rPr>
              <a:t>Then, read pg. 82 and 83.</a:t>
            </a:r>
          </a:p>
          <a:p>
            <a:r>
              <a:rPr lang="en-US" dirty="0" smtClean="0">
                <a:solidFill>
                  <a:schemeClr val="tx2"/>
                </a:solidFill>
                <a:sym typeface="Wingdings" pitchFamily="2" charset="2"/>
              </a:rPr>
              <a:t>Answer the following questions:</a:t>
            </a:r>
          </a:p>
          <a:p>
            <a:pPr marL="514350" indent="-514350">
              <a:buAutoNum type="arabicPeriod"/>
            </a:pPr>
            <a:r>
              <a:rPr lang="en-US" dirty="0" smtClean="0">
                <a:solidFill>
                  <a:schemeClr val="tx2"/>
                </a:solidFill>
                <a:sym typeface="Wingdings" pitchFamily="2" charset="2"/>
              </a:rPr>
              <a:t>What have you done this week to keep true the rules of this classroom?</a:t>
            </a:r>
          </a:p>
          <a:p>
            <a:pPr marL="514350" indent="-514350">
              <a:buAutoNum type="arabicPeriod"/>
            </a:pPr>
            <a:r>
              <a:rPr lang="en-US" dirty="0" smtClean="0">
                <a:solidFill>
                  <a:schemeClr val="tx2"/>
                </a:solidFill>
                <a:sym typeface="Wingdings" pitchFamily="2" charset="2"/>
              </a:rPr>
              <a:t>What have you done today to keep true the rules of this school?</a:t>
            </a:r>
          </a:p>
          <a:p>
            <a:pPr marL="514350" indent="-514350">
              <a:buAutoNum type="arabicPeriod"/>
            </a:pPr>
            <a:r>
              <a:rPr lang="en-US" dirty="0" smtClean="0">
                <a:solidFill>
                  <a:schemeClr val="tx2"/>
                </a:solidFill>
                <a:sym typeface="Wingdings" pitchFamily="2" charset="2"/>
              </a:rPr>
              <a:t>What will you do to keep true the rules of your home? </a:t>
            </a:r>
            <a:endParaRPr lang="en-US" dirty="0">
              <a:solidFill>
                <a:schemeClr val="tx2"/>
              </a:solidFill>
            </a:endParaRPr>
          </a:p>
        </p:txBody>
      </p:sp>
      <p:sp>
        <p:nvSpPr>
          <p:cNvPr id="2" name="Title 1"/>
          <p:cNvSpPr>
            <a:spLocks noGrp="1"/>
          </p:cNvSpPr>
          <p:nvPr>
            <p:ph type="ctrTitle"/>
          </p:nvPr>
        </p:nvSpPr>
        <p:spPr>
          <a:xfrm>
            <a:off x="685800" y="381000"/>
            <a:ext cx="7772400" cy="1981200"/>
          </a:xfrm>
        </p:spPr>
        <p:txBody>
          <a:bodyPr>
            <a:normAutofit/>
          </a:bodyPr>
          <a:lstStyle/>
          <a:p>
            <a:r>
              <a:rPr lang="en-US" sz="3600" dirty="0" smtClean="0"/>
              <a:t>Journal Reflection:</a:t>
            </a:r>
            <a:br>
              <a:rPr lang="en-US" sz="3600" dirty="0" smtClean="0"/>
            </a:br>
            <a:r>
              <a:rPr lang="en-US" sz="3600" dirty="0" smtClean="0"/>
              <a:t>May 13</a:t>
            </a:r>
            <a:r>
              <a:rPr lang="en-US" sz="3600" baseline="30000" dirty="0" smtClean="0"/>
              <a:t>th</a:t>
            </a:r>
            <a:r>
              <a:rPr lang="en-US" sz="3600" dirty="0" smtClean="0"/>
              <a:t>, 2011</a:t>
            </a:r>
            <a:r>
              <a:rPr lang="en-US" sz="4000" dirty="0" smtClean="0"/>
              <a:t/>
            </a:r>
            <a:br>
              <a:rPr lang="en-US" sz="4000" dirty="0" smtClean="0"/>
            </a:br>
            <a:r>
              <a:rPr lang="en-US" sz="4000" dirty="0" smtClean="0"/>
              <a:t>Scripture:  Acts 9: 1-9</a:t>
            </a:r>
            <a:endParaRPr lang="en-US" sz="4000" dirty="0"/>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Find and record in your journal the following things:</a:t>
            </a:r>
            <a:endParaRPr lang="en-US" dirty="0"/>
          </a:p>
        </p:txBody>
      </p:sp>
      <p:sp>
        <p:nvSpPr>
          <p:cNvPr id="3" name="Content Placeholder 2"/>
          <p:cNvSpPr>
            <a:spLocks noGrp="1"/>
          </p:cNvSpPr>
          <p:nvPr>
            <p:ph sz="quarter" idx="1"/>
          </p:nvPr>
        </p:nvSpPr>
        <p:spPr>
          <a:xfrm>
            <a:off x="457200" y="1600200"/>
            <a:ext cx="8229600" cy="4953000"/>
          </a:xfrm>
        </p:spPr>
        <p:txBody>
          <a:bodyPr>
            <a:normAutofit/>
          </a:bodyPr>
          <a:lstStyle/>
          <a:p>
            <a:pPr algn="ctr"/>
            <a:r>
              <a:rPr lang="en-US" dirty="0" err="1" smtClean="0"/>
              <a:t>Beattitudes</a:t>
            </a:r>
            <a:endParaRPr lang="en-US" dirty="0" smtClean="0"/>
          </a:p>
          <a:p>
            <a:pPr algn="ctr"/>
            <a:r>
              <a:rPr lang="en-US" dirty="0" smtClean="0"/>
              <a:t>7 Sacraments</a:t>
            </a:r>
          </a:p>
          <a:p>
            <a:pPr algn="ctr"/>
            <a:r>
              <a:rPr lang="en-US" dirty="0" smtClean="0"/>
              <a:t>The four Parts of the Mass</a:t>
            </a:r>
          </a:p>
          <a:p>
            <a:pPr algn="ctr"/>
            <a:r>
              <a:rPr lang="en-US" dirty="0" smtClean="0"/>
              <a:t>Gifts of the Holy Spirit</a:t>
            </a:r>
          </a:p>
          <a:p>
            <a:pPr algn="ctr"/>
            <a:r>
              <a:rPr lang="en-US" dirty="0" smtClean="0"/>
              <a:t>Theological Virtues</a:t>
            </a:r>
          </a:p>
          <a:p>
            <a:pPr algn="ctr"/>
            <a:r>
              <a:rPr lang="en-US" dirty="0" smtClean="0"/>
              <a:t>Cardinal Virtues</a:t>
            </a:r>
          </a:p>
          <a:p>
            <a:pPr algn="ctr"/>
            <a:r>
              <a:rPr lang="en-US" dirty="0" smtClean="0"/>
              <a:t>Fruits of the Holy Spirit</a:t>
            </a:r>
          </a:p>
          <a:p>
            <a:pPr algn="ctr"/>
            <a:r>
              <a:rPr lang="en-US" dirty="0" smtClean="0"/>
              <a:t>Corporal Works of Mercy</a:t>
            </a:r>
          </a:p>
          <a:p>
            <a:pPr algn="ctr"/>
            <a:r>
              <a:rPr lang="en-US" dirty="0" smtClean="0"/>
              <a:t>Spiritual Works of Mercy</a:t>
            </a:r>
            <a:endParaRPr lang="en-US" dirty="0"/>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Find or write from memory these prayers:</a:t>
            </a:r>
            <a:endParaRPr lang="en-US" dirty="0"/>
          </a:p>
        </p:txBody>
      </p:sp>
      <p:sp>
        <p:nvSpPr>
          <p:cNvPr id="3" name="Content Placeholder 2"/>
          <p:cNvSpPr>
            <a:spLocks noGrp="1"/>
          </p:cNvSpPr>
          <p:nvPr>
            <p:ph sz="quarter" idx="1"/>
          </p:nvPr>
        </p:nvSpPr>
        <p:spPr/>
        <p:txBody>
          <a:bodyPr/>
          <a:lstStyle/>
          <a:p>
            <a:r>
              <a:rPr lang="en-US" dirty="0" smtClean="0"/>
              <a:t>Hail Holy Queen</a:t>
            </a:r>
          </a:p>
          <a:p>
            <a:r>
              <a:rPr lang="en-US" dirty="0" smtClean="0"/>
              <a:t>The Angelus</a:t>
            </a:r>
          </a:p>
          <a:p>
            <a:r>
              <a:rPr lang="en-US" dirty="0" smtClean="0"/>
              <a:t>Glory Be</a:t>
            </a:r>
          </a:p>
          <a:p>
            <a:r>
              <a:rPr lang="en-US" dirty="0" smtClean="0"/>
              <a:t>Hail Mary</a:t>
            </a:r>
          </a:p>
          <a:p>
            <a:r>
              <a:rPr lang="en-US" dirty="0" smtClean="0"/>
              <a:t>Our Father</a:t>
            </a:r>
          </a:p>
          <a:p>
            <a:r>
              <a:rPr lang="en-US" dirty="0" smtClean="0"/>
              <a:t>Nicene Creed</a:t>
            </a:r>
          </a:p>
          <a:p>
            <a:r>
              <a:rPr lang="en-US" dirty="0" smtClean="0"/>
              <a:t>The five basic ways to pray</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If Jesus is the bridegroom, who do you think the bride will be?  Write five people who are “brides”.</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2</a:t>
            </a:r>
            <a:r>
              <a:rPr lang="en-US" sz="6000" baseline="30000" dirty="0" smtClean="0"/>
              <a:t>nd</a:t>
            </a:r>
            <a:r>
              <a:rPr lang="en-US" sz="6000" dirty="0" smtClean="0"/>
              <a:t>, 2011</a:t>
            </a:r>
            <a:r>
              <a:rPr lang="en-US" sz="4000" dirty="0" smtClean="0"/>
              <a:t/>
            </a:r>
            <a:br>
              <a:rPr lang="en-US" sz="4000" dirty="0" smtClean="0"/>
            </a:br>
            <a:r>
              <a:rPr lang="en-US" sz="4000" dirty="0" smtClean="0"/>
              <a:t>Scripture: Luke 5: 33-35</a:t>
            </a:r>
            <a:endParaRPr lang="en-US" sz="4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667000"/>
            <a:ext cx="8077200" cy="3657600"/>
          </a:xfrm>
        </p:spPr>
        <p:txBody>
          <a:bodyPr>
            <a:normAutofit/>
          </a:bodyPr>
          <a:lstStyle/>
          <a:p>
            <a:r>
              <a:rPr lang="en-US" dirty="0" smtClean="0">
                <a:solidFill>
                  <a:srgbClr val="00B0F0"/>
                </a:solidFill>
              </a:rPr>
              <a:t>Why does such a great crowd of people come to Jesus?  What kind of person in the crowd would you be?  One that reached out for Jesus’ healing power or one that simply witnessed and watched?</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6</a:t>
            </a:r>
            <a:r>
              <a:rPr lang="en-US" sz="6000" baseline="30000" dirty="0" smtClean="0"/>
              <a:t>th</a:t>
            </a:r>
            <a:r>
              <a:rPr lang="en-US" sz="6000" dirty="0" smtClean="0"/>
              <a:t>, 2011</a:t>
            </a:r>
            <a:r>
              <a:rPr lang="en-US" sz="4000" dirty="0" smtClean="0"/>
              <a:t/>
            </a:r>
            <a:br>
              <a:rPr lang="en-US" sz="4000" dirty="0" smtClean="0"/>
            </a:br>
            <a:r>
              <a:rPr lang="en-US" sz="4000" dirty="0" smtClean="0"/>
              <a:t>Scripture: Luke 6: 12-19</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667000"/>
            <a:ext cx="7696200" cy="3657600"/>
          </a:xfrm>
        </p:spPr>
        <p:txBody>
          <a:bodyPr>
            <a:normAutofit/>
          </a:bodyPr>
          <a:lstStyle/>
          <a:p>
            <a:r>
              <a:rPr lang="en-US" dirty="0" smtClean="0">
                <a:solidFill>
                  <a:srgbClr val="00B0F0"/>
                </a:solidFill>
              </a:rPr>
              <a:t>Do you think the crowd was surprised by what Jesus said?  Are you?  What are some of the ways in which you are blessed?  List 10 ways</a:t>
            </a:r>
            <a:r>
              <a:rPr lang="en-US" dirty="0" smtClean="0">
                <a:solidFill>
                  <a:srgbClr val="00B0F0"/>
                </a:solidFill>
                <a:sym typeface="Wingdings" pitchFamily="2" charset="2"/>
              </a:rPr>
              <a:t></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7</a:t>
            </a:r>
            <a:r>
              <a:rPr lang="en-US" sz="6000" baseline="30000" dirty="0" smtClean="0"/>
              <a:t>th</a:t>
            </a:r>
            <a:r>
              <a:rPr lang="en-US" sz="6000" dirty="0" smtClean="0"/>
              <a:t>, 2011</a:t>
            </a:r>
            <a:r>
              <a:rPr lang="en-US" sz="4000" dirty="0" smtClean="0"/>
              <a:t/>
            </a:r>
            <a:br>
              <a:rPr lang="en-US" sz="4000" dirty="0" smtClean="0"/>
            </a:br>
            <a:r>
              <a:rPr lang="en-US" sz="4000" dirty="0" smtClean="0"/>
              <a:t>Scripture: Luke 6: 20-23</a:t>
            </a:r>
            <a:endParaRPr lang="en-US" sz="4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2667000"/>
            <a:ext cx="7543800" cy="3657600"/>
          </a:xfrm>
        </p:spPr>
        <p:txBody>
          <a:bodyPr>
            <a:normAutofit/>
          </a:bodyPr>
          <a:lstStyle/>
          <a:p>
            <a:r>
              <a:rPr lang="en-US" dirty="0" smtClean="0">
                <a:solidFill>
                  <a:srgbClr val="00B0F0"/>
                </a:solidFill>
              </a:rPr>
              <a:t>How can Mary help you to know Jesus more?  Write a short prayer to Mary, our “mama”.  Tell her the things you need in order to know her Son better.</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8</a:t>
            </a:r>
            <a:r>
              <a:rPr lang="en-US" sz="6000" baseline="30000" dirty="0" smtClean="0"/>
              <a:t>th</a:t>
            </a:r>
            <a:r>
              <a:rPr lang="en-US" sz="6000" dirty="0" smtClean="0"/>
              <a:t>, 2011</a:t>
            </a:r>
            <a:r>
              <a:rPr lang="en-US" sz="4000" dirty="0" smtClean="0"/>
              <a:t/>
            </a:r>
            <a:br>
              <a:rPr lang="en-US" sz="4000" dirty="0" smtClean="0"/>
            </a:br>
            <a:r>
              <a:rPr lang="en-US" sz="4000" dirty="0" smtClean="0"/>
              <a:t>Scripture: Matthew 1:18-23</a:t>
            </a:r>
            <a:endParaRPr lang="en-US" sz="4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2667000"/>
            <a:ext cx="7391400" cy="3657600"/>
          </a:xfrm>
        </p:spPr>
        <p:txBody>
          <a:bodyPr>
            <a:normAutofit/>
          </a:bodyPr>
          <a:lstStyle/>
          <a:p>
            <a:r>
              <a:rPr lang="en-US" dirty="0" smtClean="0">
                <a:solidFill>
                  <a:srgbClr val="00B0F0"/>
                </a:solidFill>
              </a:rPr>
              <a:t>What kind of sight is Jesus talking about?  What kind of “specks” are in your eye (what kind of sins are you struggling with)?</a:t>
            </a:r>
          </a:p>
          <a:p>
            <a:r>
              <a:rPr lang="en-US" dirty="0" smtClean="0">
                <a:solidFill>
                  <a:srgbClr val="00B0F0"/>
                </a:solidFill>
              </a:rPr>
              <a:t>What do you need to do in order to become a </a:t>
            </a:r>
            <a:r>
              <a:rPr lang="en-US" smtClean="0">
                <a:solidFill>
                  <a:srgbClr val="00B0F0"/>
                </a:solidFill>
              </a:rPr>
              <a:t>better person?</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9</a:t>
            </a:r>
            <a:r>
              <a:rPr lang="en-US" sz="6000" baseline="30000" dirty="0" smtClean="0"/>
              <a:t>th</a:t>
            </a:r>
            <a:r>
              <a:rPr lang="en-US" sz="6000" dirty="0" smtClean="0"/>
              <a:t>, 2011</a:t>
            </a:r>
            <a:r>
              <a:rPr lang="en-US" sz="4000" dirty="0" smtClean="0"/>
              <a:t/>
            </a:r>
            <a:br>
              <a:rPr lang="en-US" sz="4000" dirty="0" smtClean="0"/>
            </a:br>
            <a:r>
              <a:rPr lang="en-US" sz="4000" dirty="0" smtClean="0"/>
              <a:t>Scripture: Luke 6: 39-42</a:t>
            </a:r>
            <a:endParaRPr lang="en-US" sz="4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Why do you think Jesus says that being rich makes it hard to enter the kingdom?  What can God do for you that you can’t do for yourself?</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August 16</a:t>
            </a:r>
            <a:r>
              <a:rPr lang="en-US" sz="6000" baseline="30000" dirty="0" smtClean="0"/>
              <a:t>th</a:t>
            </a:r>
            <a:r>
              <a:rPr lang="en-US" sz="6000" dirty="0" smtClean="0"/>
              <a:t>, 2011</a:t>
            </a:r>
            <a:r>
              <a:rPr lang="en-US" sz="4000" dirty="0" smtClean="0"/>
              <a:t/>
            </a:r>
            <a:br>
              <a:rPr lang="en-US" sz="4000" dirty="0" smtClean="0"/>
            </a:br>
            <a:r>
              <a:rPr lang="en-US" sz="4000" dirty="0" smtClean="0"/>
              <a:t>Scripture: Matthew 19:23-26</a:t>
            </a:r>
            <a:endParaRPr lang="en-US" sz="4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Why might Jesus be amazed by the centurion’s faith?</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13</a:t>
            </a:r>
            <a:r>
              <a:rPr lang="en-US" sz="6000" baseline="30000" dirty="0" smtClean="0"/>
              <a:t>th</a:t>
            </a:r>
            <a:r>
              <a:rPr lang="en-US" sz="6000" dirty="0" smtClean="0"/>
              <a:t>, 2011</a:t>
            </a:r>
            <a:r>
              <a:rPr lang="en-US" sz="4000" dirty="0" smtClean="0"/>
              <a:t/>
            </a:r>
            <a:br>
              <a:rPr lang="en-US" sz="4000" dirty="0" smtClean="0"/>
            </a:br>
            <a:r>
              <a:rPr lang="en-US" sz="4000" dirty="0" smtClean="0"/>
              <a:t>Scripture: Luke 7: 1-10</a:t>
            </a:r>
            <a:endParaRPr lang="en-US" sz="4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Why does Jesus have power over life and death?</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13</a:t>
            </a:r>
            <a:r>
              <a:rPr lang="en-US" sz="6000" baseline="30000" dirty="0" smtClean="0"/>
              <a:t>th</a:t>
            </a:r>
            <a:r>
              <a:rPr lang="en-US" sz="6000" dirty="0" smtClean="0"/>
              <a:t>, 2011</a:t>
            </a:r>
            <a:r>
              <a:rPr lang="en-US" sz="4000" dirty="0" smtClean="0"/>
              <a:t/>
            </a:r>
            <a:br>
              <a:rPr lang="en-US" sz="4000" dirty="0" smtClean="0"/>
            </a:br>
            <a:r>
              <a:rPr lang="en-US" sz="4000" dirty="0" smtClean="0"/>
              <a:t>Scripture: Luke 7:11-17</a:t>
            </a:r>
            <a:endParaRPr lang="en-US"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How is Mary our mother also?  Who has Jesus given you to love </a:t>
            </a:r>
            <a:r>
              <a:rPr lang="en-US" smtClean="0">
                <a:solidFill>
                  <a:srgbClr val="00B0F0"/>
                </a:solidFill>
              </a:rPr>
              <a:t>and support?</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15</a:t>
            </a:r>
            <a:r>
              <a:rPr lang="en-US" sz="6000" baseline="30000" dirty="0" smtClean="0"/>
              <a:t>th</a:t>
            </a:r>
            <a:r>
              <a:rPr lang="en-US" sz="6000" dirty="0" smtClean="0"/>
              <a:t>, 2011</a:t>
            </a:r>
            <a:r>
              <a:rPr lang="en-US" sz="4000" dirty="0" smtClean="0"/>
              <a:t/>
            </a:r>
            <a:br>
              <a:rPr lang="en-US" sz="4000" dirty="0" smtClean="0"/>
            </a:br>
            <a:r>
              <a:rPr lang="en-US" sz="4000" dirty="0" smtClean="0"/>
              <a:t>Scripture: John 19: 25-27</a:t>
            </a:r>
            <a:endParaRPr lang="en-US" sz="4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667000"/>
            <a:ext cx="7924800" cy="3657600"/>
          </a:xfrm>
        </p:spPr>
        <p:txBody>
          <a:bodyPr>
            <a:normAutofit/>
          </a:bodyPr>
          <a:lstStyle/>
          <a:p>
            <a:r>
              <a:rPr lang="en-US" dirty="0" smtClean="0">
                <a:solidFill>
                  <a:srgbClr val="00B0F0"/>
                </a:solidFill>
              </a:rPr>
              <a:t>Who supports your faith, and how?  What do you need?  Encouragement? Prayer?  Make a list of 7 people that support your faith.  Write a letter to them, as a group, telling them what you need to keep your faith strong.</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16</a:t>
            </a:r>
            <a:r>
              <a:rPr lang="en-US" sz="6000" baseline="30000" dirty="0" smtClean="0"/>
              <a:t>th</a:t>
            </a:r>
            <a:r>
              <a:rPr lang="en-US" sz="6000" dirty="0" smtClean="0"/>
              <a:t>, 2011</a:t>
            </a:r>
            <a:r>
              <a:rPr lang="en-US" sz="4000" dirty="0" smtClean="0"/>
              <a:t/>
            </a:r>
            <a:br>
              <a:rPr lang="en-US" sz="4000" dirty="0" smtClean="0"/>
            </a:br>
            <a:r>
              <a:rPr lang="en-US" sz="4000" dirty="0" smtClean="0"/>
              <a:t>Scripture: Luke 8: 1-3</a:t>
            </a:r>
            <a:endParaRPr lang="en-US" sz="4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667000"/>
            <a:ext cx="7696200" cy="3657600"/>
          </a:xfrm>
        </p:spPr>
        <p:txBody>
          <a:bodyPr>
            <a:normAutofit/>
          </a:bodyPr>
          <a:lstStyle/>
          <a:p>
            <a:r>
              <a:rPr lang="en-US" dirty="0" smtClean="0">
                <a:solidFill>
                  <a:srgbClr val="00B0F0"/>
                </a:solidFill>
              </a:rPr>
              <a:t>What is the light Jesus is talking about?  How do you share this light with others?  How do you share it with yourself?</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19</a:t>
            </a:r>
            <a:r>
              <a:rPr lang="en-US" sz="6000" baseline="30000" dirty="0" smtClean="0"/>
              <a:t>th</a:t>
            </a:r>
            <a:r>
              <a:rPr lang="en-US" sz="6000" dirty="0" smtClean="0"/>
              <a:t>, 2011</a:t>
            </a:r>
            <a:r>
              <a:rPr lang="en-US" sz="4000" dirty="0" smtClean="0"/>
              <a:t/>
            </a:r>
            <a:br>
              <a:rPr lang="en-US" sz="4000" dirty="0" smtClean="0"/>
            </a:br>
            <a:r>
              <a:rPr lang="en-US" sz="4000" dirty="0" smtClean="0"/>
              <a:t>Scripture: Luke 8:16-18</a:t>
            </a:r>
            <a:endParaRPr lang="en-US" sz="4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What is the “word of God” Jesus is talking about?</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20</a:t>
            </a:r>
            <a:r>
              <a:rPr lang="en-US" sz="6000" baseline="30000" dirty="0" smtClean="0"/>
              <a:t>th</a:t>
            </a:r>
            <a:r>
              <a:rPr lang="en-US" sz="6000" dirty="0" smtClean="0"/>
              <a:t>, 2011</a:t>
            </a:r>
            <a:r>
              <a:rPr lang="en-US" sz="4000" dirty="0" smtClean="0"/>
              <a:t/>
            </a:r>
            <a:br>
              <a:rPr lang="en-US" sz="4000" dirty="0" smtClean="0"/>
            </a:br>
            <a:r>
              <a:rPr lang="en-US" sz="4000" dirty="0" smtClean="0"/>
              <a:t>Scripture: Luke 8:19-21</a:t>
            </a:r>
            <a:endParaRPr lang="en-US" sz="4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667000"/>
            <a:ext cx="8001000" cy="3657600"/>
          </a:xfrm>
        </p:spPr>
        <p:txBody>
          <a:bodyPr>
            <a:normAutofit/>
          </a:bodyPr>
          <a:lstStyle/>
          <a:p>
            <a:r>
              <a:rPr lang="en-US" dirty="0" smtClean="0">
                <a:solidFill>
                  <a:srgbClr val="00B0F0"/>
                </a:solidFill>
              </a:rPr>
              <a:t>Why did Jesus call sinners to be his followers?</a:t>
            </a:r>
          </a:p>
          <a:p>
            <a:r>
              <a:rPr lang="en-US" dirty="0" smtClean="0">
                <a:solidFill>
                  <a:srgbClr val="00B0F0"/>
                </a:solidFill>
              </a:rPr>
              <a:t>Has Jesus called you to be his follower?</a:t>
            </a:r>
          </a:p>
          <a:p>
            <a:r>
              <a:rPr lang="en-US" dirty="0" smtClean="0">
                <a:solidFill>
                  <a:srgbClr val="00B0F0"/>
                </a:solidFill>
              </a:rPr>
              <a:t>In what ways have you followed him?</a:t>
            </a:r>
          </a:p>
          <a:p>
            <a:r>
              <a:rPr lang="en-US" dirty="0" smtClean="0">
                <a:solidFill>
                  <a:srgbClr val="00B0F0"/>
                </a:solidFill>
              </a:rPr>
              <a:t>Write a list of 3 ways in which you have followed Jesus today.</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21</a:t>
            </a:r>
            <a:r>
              <a:rPr lang="en-US" sz="6000" baseline="30000" dirty="0" smtClean="0"/>
              <a:t>st</a:t>
            </a:r>
            <a:r>
              <a:rPr lang="en-US" sz="6000" dirty="0" smtClean="0"/>
              <a:t>, 2011</a:t>
            </a:r>
            <a:r>
              <a:rPr lang="en-US" sz="4000" dirty="0" smtClean="0"/>
              <a:t/>
            </a:r>
            <a:br>
              <a:rPr lang="en-US" sz="4000" dirty="0" smtClean="0"/>
            </a:br>
            <a:r>
              <a:rPr lang="en-US" sz="4000" dirty="0" smtClean="0"/>
              <a:t>Scripture: Matthew 9:9-13</a:t>
            </a:r>
            <a:endParaRPr lang="en-US" sz="4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2667000"/>
            <a:ext cx="7162800" cy="3657600"/>
          </a:xfrm>
        </p:spPr>
        <p:txBody>
          <a:bodyPr>
            <a:normAutofit/>
          </a:bodyPr>
          <a:lstStyle/>
          <a:p>
            <a:r>
              <a:rPr lang="en-US" dirty="0" smtClean="0">
                <a:solidFill>
                  <a:srgbClr val="00B0F0"/>
                </a:solidFill>
              </a:rPr>
              <a:t>How is the power of Jesus different from Herod’s power?  Who’s power would you rather have protecting you; Jesus or Herod?</a:t>
            </a:r>
          </a:p>
          <a:p>
            <a:r>
              <a:rPr lang="en-US" dirty="0" smtClean="0">
                <a:solidFill>
                  <a:srgbClr val="00B0F0"/>
                </a:solidFill>
              </a:rPr>
              <a:t>Why?</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22</a:t>
            </a:r>
            <a:r>
              <a:rPr lang="en-US" sz="6000" baseline="30000" dirty="0" smtClean="0"/>
              <a:t>nd</a:t>
            </a:r>
            <a:r>
              <a:rPr lang="en-US" sz="6000" dirty="0" smtClean="0"/>
              <a:t>, 2011</a:t>
            </a:r>
            <a:r>
              <a:rPr lang="en-US" sz="4000" dirty="0" smtClean="0"/>
              <a:t/>
            </a:r>
            <a:br>
              <a:rPr lang="en-US" sz="4000" dirty="0" smtClean="0"/>
            </a:br>
            <a:r>
              <a:rPr lang="en-US" sz="4000" dirty="0" smtClean="0"/>
              <a:t>Scripture: Luke 9:7-9</a:t>
            </a:r>
            <a:endParaRPr lang="en-US" sz="4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Who do you think Jesus is?</a:t>
            </a:r>
          </a:p>
          <a:p>
            <a:r>
              <a:rPr lang="en-US" dirty="0" smtClean="0">
                <a:solidFill>
                  <a:srgbClr val="00B0F0"/>
                </a:solidFill>
              </a:rPr>
              <a:t>If Jesus had so much power, why do you think he had to suffer?</a:t>
            </a:r>
          </a:p>
          <a:p>
            <a:r>
              <a:rPr lang="en-US" dirty="0" smtClean="0">
                <a:solidFill>
                  <a:srgbClr val="00B0F0"/>
                </a:solidFill>
              </a:rPr>
              <a:t>Why do </a:t>
            </a:r>
            <a:r>
              <a:rPr lang="en-US" smtClean="0">
                <a:solidFill>
                  <a:srgbClr val="00B0F0"/>
                </a:solidFill>
              </a:rPr>
              <a:t>we suffer?</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23</a:t>
            </a:r>
            <a:r>
              <a:rPr lang="en-US" sz="6000" baseline="30000" dirty="0" smtClean="0"/>
              <a:t>rd</a:t>
            </a:r>
            <a:r>
              <a:rPr lang="en-US" sz="6000" dirty="0" smtClean="0"/>
              <a:t>, 2011</a:t>
            </a:r>
            <a:r>
              <a:rPr lang="en-US" sz="4000" dirty="0" smtClean="0"/>
              <a:t/>
            </a:r>
            <a:br>
              <a:rPr lang="en-US" sz="4000" dirty="0" smtClean="0"/>
            </a:br>
            <a:r>
              <a:rPr lang="en-US" sz="4000" dirty="0" smtClean="0"/>
              <a:t>Scripture: Luke 9:18-22</a:t>
            </a:r>
            <a:endParaRPr lang="en-US" sz="4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What is so wonderful about being a little child?  What is Jesus trying to tell his disciples?  What is Jesus trying to tell you today?</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26</a:t>
            </a:r>
            <a:r>
              <a:rPr lang="en-US" sz="6000" baseline="30000" dirty="0" smtClean="0"/>
              <a:t>th</a:t>
            </a:r>
            <a:r>
              <a:rPr lang="en-US" sz="6000" dirty="0" smtClean="0"/>
              <a:t>, 2011</a:t>
            </a:r>
            <a:r>
              <a:rPr lang="en-US" sz="4000" dirty="0" smtClean="0"/>
              <a:t/>
            </a:r>
            <a:br>
              <a:rPr lang="en-US" sz="4000" dirty="0" smtClean="0"/>
            </a:br>
            <a:r>
              <a:rPr lang="en-US" sz="4000" dirty="0" smtClean="0"/>
              <a:t>Scripture: Luke 9: 46-48</a:t>
            </a:r>
            <a:endParaRPr lang="en-US" sz="4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2667000"/>
            <a:ext cx="7391400" cy="3657600"/>
          </a:xfrm>
        </p:spPr>
        <p:txBody>
          <a:bodyPr>
            <a:normAutofit/>
          </a:bodyPr>
          <a:lstStyle/>
          <a:p>
            <a:r>
              <a:rPr lang="en-US" dirty="0" smtClean="0">
                <a:solidFill>
                  <a:srgbClr val="00B0F0"/>
                </a:solidFill>
              </a:rPr>
              <a:t>Why doesn’t Jesus want us to be envious?  What happens to us when we become envious?  What happens to us when we celebrate other’s joys and blessings?  What happens when we are grateful for our own blessings?</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August 17</a:t>
            </a:r>
            <a:r>
              <a:rPr lang="en-US" sz="6000" baseline="30000" dirty="0" smtClean="0"/>
              <a:t>th</a:t>
            </a:r>
            <a:r>
              <a:rPr lang="en-US" sz="6000" dirty="0" smtClean="0"/>
              <a:t>, 2011</a:t>
            </a:r>
            <a:r>
              <a:rPr lang="en-US" sz="4000" dirty="0" smtClean="0"/>
              <a:t/>
            </a:r>
            <a:br>
              <a:rPr lang="en-US" sz="4000" dirty="0" smtClean="0"/>
            </a:br>
            <a:r>
              <a:rPr lang="en-US" sz="4000" dirty="0" smtClean="0"/>
              <a:t>Scripture: Matthew 20:1-15</a:t>
            </a:r>
            <a:endParaRPr lang="en-US" sz="4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Do you think the disciples understand how Jesus uses his power?  Do you understand how he uses his power?  What kind of power do you need from Jesus today?</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27</a:t>
            </a:r>
            <a:r>
              <a:rPr lang="en-US" sz="6000" baseline="30000" dirty="0" smtClean="0"/>
              <a:t>th</a:t>
            </a:r>
            <a:r>
              <a:rPr lang="en-US" sz="6000" dirty="0" smtClean="0"/>
              <a:t>, 2011</a:t>
            </a:r>
            <a:r>
              <a:rPr lang="en-US" sz="4000" dirty="0" smtClean="0"/>
              <a:t/>
            </a:r>
            <a:br>
              <a:rPr lang="en-US" sz="4000" dirty="0" smtClean="0"/>
            </a:br>
            <a:r>
              <a:rPr lang="en-US" sz="4000" dirty="0" smtClean="0"/>
              <a:t>Scripture: Luke 9: 51-56</a:t>
            </a:r>
            <a:endParaRPr lang="en-US" sz="40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Who could the Ancient One be?  Who is the king?</a:t>
            </a:r>
          </a:p>
          <a:p>
            <a:r>
              <a:rPr lang="en-US" dirty="0" smtClean="0">
                <a:solidFill>
                  <a:srgbClr val="00B0F0"/>
                </a:solidFill>
              </a:rPr>
              <a:t>Also, what do you think about the Archangels?  </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29</a:t>
            </a:r>
            <a:r>
              <a:rPr lang="en-US" sz="6000" baseline="30000" dirty="0" smtClean="0"/>
              <a:t>th</a:t>
            </a:r>
            <a:r>
              <a:rPr lang="en-US" sz="6000" dirty="0" smtClean="0"/>
              <a:t>, 2011</a:t>
            </a:r>
            <a:r>
              <a:rPr lang="en-US" sz="4000" dirty="0" smtClean="0"/>
              <a:t/>
            </a:r>
            <a:br>
              <a:rPr lang="en-US" sz="4000" dirty="0" smtClean="0"/>
            </a:br>
            <a:r>
              <a:rPr lang="en-US" sz="4000" dirty="0" smtClean="0"/>
              <a:t>Scripture: Daniel 7: 13-14</a:t>
            </a:r>
            <a:endParaRPr lang="en-US" sz="4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362200"/>
            <a:ext cx="7848600" cy="4191000"/>
          </a:xfrm>
        </p:spPr>
        <p:txBody>
          <a:bodyPr>
            <a:normAutofit/>
          </a:bodyPr>
          <a:lstStyle/>
          <a:p>
            <a:r>
              <a:rPr lang="en-US" dirty="0" smtClean="0">
                <a:solidFill>
                  <a:srgbClr val="00B0F0"/>
                </a:solidFill>
              </a:rPr>
              <a:t>Why do you think the people confess as a whole community instead of individually?</a:t>
            </a:r>
          </a:p>
          <a:p>
            <a:r>
              <a:rPr lang="en-US" dirty="0" smtClean="0">
                <a:solidFill>
                  <a:srgbClr val="00B0F0"/>
                </a:solidFill>
              </a:rPr>
              <a:t>Do you need to confess something today? If so write down what you need </a:t>
            </a:r>
            <a:r>
              <a:rPr lang="en-US" smtClean="0">
                <a:solidFill>
                  <a:srgbClr val="00B0F0"/>
                </a:solidFill>
              </a:rPr>
              <a:t>to confess.</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September 30</a:t>
            </a:r>
            <a:r>
              <a:rPr lang="en-US" sz="6000" baseline="30000" dirty="0" smtClean="0"/>
              <a:t>th</a:t>
            </a:r>
            <a:r>
              <a:rPr lang="en-US" sz="6000" dirty="0" smtClean="0"/>
              <a:t>, 2011</a:t>
            </a:r>
            <a:r>
              <a:rPr lang="en-US" sz="4000" dirty="0" smtClean="0"/>
              <a:t/>
            </a:r>
            <a:br>
              <a:rPr lang="en-US" sz="4000" dirty="0" smtClean="0"/>
            </a:br>
            <a:r>
              <a:rPr lang="en-US" sz="4000" dirty="0" smtClean="0"/>
              <a:t>Scripture: Baruch 1: 15-18</a:t>
            </a:r>
            <a:endParaRPr lang="en-US" sz="40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2667000"/>
            <a:ext cx="7620000" cy="3657600"/>
          </a:xfrm>
        </p:spPr>
        <p:txBody>
          <a:bodyPr>
            <a:normAutofit/>
          </a:bodyPr>
          <a:lstStyle/>
          <a:p>
            <a:r>
              <a:rPr lang="en-US" dirty="0" smtClean="0">
                <a:solidFill>
                  <a:srgbClr val="00B0F0"/>
                </a:solidFill>
              </a:rPr>
              <a:t>Who is our neighbor?  Have you ever helped someone you didn’t know or like?  Make a plan to help one person today.  What will you do? Who will you help?</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3</a:t>
            </a:r>
            <a:r>
              <a:rPr lang="en-US" sz="6000" baseline="30000" dirty="0" smtClean="0"/>
              <a:t>rd</a:t>
            </a:r>
            <a:r>
              <a:rPr lang="en-US" sz="6000" dirty="0" smtClean="0"/>
              <a:t>, 2011</a:t>
            </a:r>
            <a:r>
              <a:rPr lang="en-US" sz="4000" dirty="0" smtClean="0"/>
              <a:t/>
            </a:r>
            <a:br>
              <a:rPr lang="en-US" sz="4000" dirty="0" smtClean="0"/>
            </a:br>
            <a:r>
              <a:rPr lang="en-US" sz="4000" dirty="0" smtClean="0"/>
              <a:t>Scripture: Luke 10: 29-37</a:t>
            </a:r>
            <a:endParaRPr lang="en-US" sz="40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What does this Gospel teach us about how to welcome Jesus into our lives?  What is the better part that Mary has chosen?</a:t>
            </a:r>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4</a:t>
            </a:r>
            <a:r>
              <a:rPr lang="en-US" sz="6000" baseline="30000" dirty="0" smtClean="0"/>
              <a:t>th</a:t>
            </a:r>
            <a:r>
              <a:rPr lang="en-US" sz="6000" dirty="0" smtClean="0"/>
              <a:t>, 2011</a:t>
            </a:r>
            <a:r>
              <a:rPr lang="en-US" sz="4000" dirty="0" smtClean="0"/>
              <a:t/>
            </a:r>
            <a:br>
              <a:rPr lang="en-US" sz="4000" dirty="0" smtClean="0"/>
            </a:br>
            <a:r>
              <a:rPr lang="en-US" sz="4000" dirty="0" smtClean="0"/>
              <a:t>Scripture:  Luke 10: 38-42</a:t>
            </a:r>
            <a:endParaRPr lang="en-US" sz="40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How does it feel to call God “Father”?  What other names do you use for God?  Make a list of the ten names you remember from our </a:t>
            </a:r>
            <a:r>
              <a:rPr lang="en-US" dirty="0" err="1" smtClean="0">
                <a:solidFill>
                  <a:srgbClr val="00B0F0"/>
                </a:solidFill>
              </a:rPr>
              <a:t>Chp</a:t>
            </a:r>
            <a:r>
              <a:rPr lang="en-US" dirty="0" smtClean="0">
                <a:solidFill>
                  <a:srgbClr val="00B0F0"/>
                </a:solidFill>
              </a:rPr>
              <a:t>. 1 review from the other day.</a:t>
            </a:r>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5</a:t>
            </a:r>
            <a:r>
              <a:rPr lang="en-US" sz="6000" baseline="30000" dirty="0" smtClean="0"/>
              <a:t>th</a:t>
            </a:r>
            <a:r>
              <a:rPr lang="en-US" sz="6000" dirty="0" smtClean="0"/>
              <a:t>, 2011</a:t>
            </a:r>
            <a:r>
              <a:rPr lang="en-US" sz="4000" dirty="0" smtClean="0"/>
              <a:t/>
            </a:r>
            <a:br>
              <a:rPr lang="en-US" sz="4000" dirty="0" smtClean="0"/>
            </a:br>
            <a:r>
              <a:rPr lang="en-US" sz="4000" dirty="0" smtClean="0"/>
              <a:t>Scripture:  Luke 11:1-4</a:t>
            </a:r>
            <a:endParaRPr lang="en-US" sz="40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2667000"/>
            <a:ext cx="7010400" cy="3657600"/>
          </a:xfrm>
        </p:spPr>
        <p:txBody>
          <a:bodyPr>
            <a:normAutofit/>
          </a:bodyPr>
          <a:lstStyle/>
          <a:p>
            <a:r>
              <a:rPr lang="en-US" dirty="0" smtClean="0">
                <a:solidFill>
                  <a:srgbClr val="00B0F0"/>
                </a:solidFill>
              </a:rPr>
              <a:t>What do you think Jesus means when he says, “Knock and the door will be opened”?  What door opens when we pray?  What “door” do you need to be opened, “the door of grace”, “peace”, “patience”, “forgiveness”?</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6</a:t>
            </a:r>
            <a:r>
              <a:rPr lang="en-US" sz="6000" baseline="30000" dirty="0" smtClean="0"/>
              <a:t>th</a:t>
            </a:r>
            <a:r>
              <a:rPr lang="en-US" sz="6000" dirty="0" smtClean="0"/>
              <a:t>, 2011</a:t>
            </a:r>
            <a:r>
              <a:rPr lang="en-US" sz="4000" dirty="0" smtClean="0"/>
              <a:t/>
            </a:r>
            <a:br>
              <a:rPr lang="en-US" sz="4000" dirty="0" smtClean="0"/>
            </a:br>
            <a:r>
              <a:rPr lang="en-US" sz="4000" dirty="0" smtClean="0"/>
              <a:t>Scripture: Luke 11: 9-13</a:t>
            </a:r>
            <a:endParaRPr lang="en-US" sz="40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2667000"/>
            <a:ext cx="6934200" cy="3657600"/>
          </a:xfrm>
        </p:spPr>
        <p:txBody>
          <a:bodyPr>
            <a:normAutofit/>
          </a:bodyPr>
          <a:lstStyle/>
          <a:p>
            <a:r>
              <a:rPr lang="en-US" dirty="0" smtClean="0">
                <a:solidFill>
                  <a:srgbClr val="00B0F0"/>
                </a:solidFill>
              </a:rPr>
              <a:t>What might Jesus be telling us about how to pray?  How often do you pray?  What do you usually pray about or for?  What is one way you can improve your prayer life?</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7</a:t>
            </a:r>
            <a:r>
              <a:rPr lang="en-US" sz="6000" baseline="30000" dirty="0" smtClean="0"/>
              <a:t>th</a:t>
            </a:r>
            <a:r>
              <a:rPr lang="en-US" sz="6000" dirty="0" smtClean="0"/>
              <a:t>, 2011</a:t>
            </a:r>
            <a:r>
              <a:rPr lang="en-US" sz="4000" dirty="0" smtClean="0"/>
              <a:t/>
            </a:r>
            <a:br>
              <a:rPr lang="en-US" sz="4000" dirty="0" smtClean="0"/>
            </a:br>
            <a:r>
              <a:rPr lang="en-US" sz="4000" dirty="0" smtClean="0"/>
              <a:t>Scripture: Luke 11: 5-8</a:t>
            </a:r>
            <a:endParaRPr lang="en-US" sz="40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2667000"/>
            <a:ext cx="7543800" cy="3657600"/>
          </a:xfrm>
        </p:spPr>
        <p:txBody>
          <a:bodyPr>
            <a:normAutofit/>
          </a:bodyPr>
          <a:lstStyle/>
          <a:p>
            <a:r>
              <a:rPr lang="en-US" dirty="0" smtClean="0">
                <a:solidFill>
                  <a:srgbClr val="00B0F0"/>
                </a:solidFill>
              </a:rPr>
              <a:t>How does giving to the poor and needy make us clean on the inside?  When was the last time you helped or gave to the poor and needy?  If you haven’t done so in a while, or ever, make a plan today to do this soon.  Where will you go?  How will you help?  What will you give?</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11</a:t>
            </a:r>
            <a:r>
              <a:rPr lang="en-US" sz="6000" baseline="30000" dirty="0" smtClean="0"/>
              <a:t>th</a:t>
            </a:r>
            <a:r>
              <a:rPr lang="en-US" sz="6000" dirty="0" smtClean="0"/>
              <a:t>, 2011</a:t>
            </a:r>
            <a:r>
              <a:rPr lang="en-US" sz="4000" dirty="0" smtClean="0"/>
              <a:t/>
            </a:r>
            <a:br>
              <a:rPr lang="en-US" sz="4000" dirty="0" smtClean="0"/>
            </a:br>
            <a:r>
              <a:rPr lang="en-US" sz="4000" dirty="0" smtClean="0"/>
              <a:t>Scripture: Luke 11: 37-41</a:t>
            </a:r>
            <a:endParaRPr lang="en-US" sz="40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The Pharisees donate herbs.  What are they not giving that Jesus thinks they </a:t>
            </a:r>
            <a:r>
              <a:rPr lang="en-US" smtClean="0">
                <a:solidFill>
                  <a:srgbClr val="00B0F0"/>
                </a:solidFill>
              </a:rPr>
              <a:t>should give?</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12</a:t>
            </a:r>
            <a:r>
              <a:rPr lang="en-US" sz="6000" baseline="30000" dirty="0" smtClean="0"/>
              <a:t>th</a:t>
            </a:r>
            <a:r>
              <a:rPr lang="en-US" sz="6000" dirty="0" smtClean="0"/>
              <a:t>, 2011</a:t>
            </a:r>
            <a:r>
              <a:rPr lang="en-US" sz="4000" dirty="0" smtClean="0"/>
              <a:t/>
            </a:r>
            <a:br>
              <a:rPr lang="en-US" sz="4000" dirty="0" smtClean="0"/>
            </a:br>
            <a:r>
              <a:rPr lang="en-US" sz="4000" dirty="0" smtClean="0"/>
              <a:t>Scripture: Luke 11: 42-44</a:t>
            </a:r>
            <a:endParaRPr lang="en-US" sz="4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2667000"/>
            <a:ext cx="7162800" cy="3657600"/>
          </a:xfrm>
        </p:spPr>
        <p:txBody>
          <a:bodyPr>
            <a:normAutofit/>
          </a:bodyPr>
          <a:lstStyle/>
          <a:p>
            <a:r>
              <a:rPr lang="en-US" dirty="0" smtClean="0">
                <a:solidFill>
                  <a:srgbClr val="00B0F0"/>
                </a:solidFill>
              </a:rPr>
              <a:t>Are you invited to this wedding feast?  Would you be too busy to go?  How is heaven like a wedding feast?  In what ways are we invited to heaven? (hint:  think about the sacraments)</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August 18</a:t>
            </a:r>
            <a:r>
              <a:rPr lang="en-US" sz="6000" baseline="30000" dirty="0" smtClean="0"/>
              <a:t>th</a:t>
            </a:r>
            <a:r>
              <a:rPr lang="en-US" sz="6000" dirty="0" smtClean="0"/>
              <a:t>, 2011</a:t>
            </a:r>
            <a:r>
              <a:rPr lang="en-US" sz="4000" dirty="0" smtClean="0"/>
              <a:t/>
            </a:r>
            <a:br>
              <a:rPr lang="en-US" sz="4000" dirty="0" smtClean="0"/>
            </a:br>
            <a:r>
              <a:rPr lang="en-US" sz="4000" dirty="0" smtClean="0"/>
              <a:t>Scripture:  Matthew 22:1-10</a:t>
            </a:r>
            <a:endParaRPr lang="en-US" sz="4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667000"/>
            <a:ext cx="7848600" cy="3657600"/>
          </a:xfrm>
        </p:spPr>
        <p:txBody>
          <a:bodyPr>
            <a:normAutofit fontScale="85000" lnSpcReduction="10000"/>
          </a:bodyPr>
          <a:lstStyle/>
          <a:p>
            <a:r>
              <a:rPr lang="en-US" dirty="0" smtClean="0">
                <a:solidFill>
                  <a:srgbClr val="00B0F0"/>
                </a:solidFill>
              </a:rPr>
              <a:t>If everyone has been given the same gift of love and forgiveness by God, is there any reason to boast?</a:t>
            </a:r>
          </a:p>
          <a:p>
            <a:r>
              <a:rPr lang="en-US" dirty="0" smtClean="0">
                <a:solidFill>
                  <a:srgbClr val="00B0F0"/>
                </a:solidFill>
              </a:rPr>
              <a:t>How have you been forgiven by God?</a:t>
            </a:r>
          </a:p>
          <a:p>
            <a:r>
              <a:rPr lang="en-US" dirty="0" smtClean="0">
                <a:solidFill>
                  <a:srgbClr val="00B0F0"/>
                </a:solidFill>
              </a:rPr>
              <a:t>Do you look at others as innocent, forgiven children or do you focus on what they’ve done wrong?</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13</a:t>
            </a:r>
            <a:r>
              <a:rPr lang="en-US" sz="6000" baseline="30000" dirty="0" smtClean="0"/>
              <a:t>th</a:t>
            </a:r>
            <a:r>
              <a:rPr lang="en-US" sz="6000" dirty="0" smtClean="0"/>
              <a:t>, 2011</a:t>
            </a:r>
            <a:r>
              <a:rPr lang="en-US" sz="4000" dirty="0" smtClean="0"/>
              <a:t/>
            </a:r>
            <a:br>
              <a:rPr lang="en-US" sz="4000" dirty="0" smtClean="0"/>
            </a:br>
            <a:r>
              <a:rPr lang="en-US" sz="4000" dirty="0" smtClean="0"/>
              <a:t>Scripture: Romans 3: 21-27</a:t>
            </a:r>
            <a:endParaRPr lang="en-US" sz="40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How does it help </a:t>
            </a:r>
            <a:r>
              <a:rPr lang="en-US" smtClean="0">
                <a:solidFill>
                  <a:srgbClr val="00B0F0"/>
                </a:solidFill>
              </a:rPr>
              <a:t>to know how much God loves you?</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14</a:t>
            </a:r>
            <a:r>
              <a:rPr lang="en-US" sz="6000" baseline="30000" dirty="0" smtClean="0"/>
              <a:t>th</a:t>
            </a:r>
            <a:r>
              <a:rPr lang="en-US" sz="6000" dirty="0" smtClean="0"/>
              <a:t>, 2011</a:t>
            </a:r>
            <a:r>
              <a:rPr lang="en-US" sz="4000" dirty="0" smtClean="0"/>
              <a:t/>
            </a:r>
            <a:br>
              <a:rPr lang="en-US" sz="4000" dirty="0" smtClean="0"/>
            </a:br>
            <a:r>
              <a:rPr lang="en-US" sz="4000" dirty="0" smtClean="0"/>
              <a:t>Scripture: Luke 12: 1-7</a:t>
            </a:r>
            <a:endParaRPr lang="en-US" sz="40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lnSpcReduction="10000"/>
          </a:bodyPr>
          <a:lstStyle/>
          <a:p>
            <a:r>
              <a:rPr lang="en-US" dirty="0" smtClean="0">
                <a:solidFill>
                  <a:srgbClr val="00B0F0"/>
                </a:solidFill>
              </a:rPr>
              <a:t>What could the rich man have done with his extra crops instead of storing them?  What treasures are you storing up?</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17</a:t>
            </a:r>
            <a:r>
              <a:rPr lang="en-US" sz="6000" baseline="30000" dirty="0" smtClean="0"/>
              <a:t>th</a:t>
            </a:r>
            <a:r>
              <a:rPr lang="en-US" sz="6000" dirty="0" smtClean="0"/>
              <a:t>, 2011</a:t>
            </a:r>
            <a:r>
              <a:rPr lang="en-US" sz="4000" dirty="0" smtClean="0"/>
              <a:t/>
            </a:r>
            <a:br>
              <a:rPr lang="en-US" sz="4000" dirty="0" smtClean="0"/>
            </a:br>
            <a:r>
              <a:rPr lang="en-US" sz="4000" dirty="0" smtClean="0"/>
              <a:t>Scripture: Luke 12:13-15</a:t>
            </a:r>
            <a:endParaRPr lang="en-US" sz="40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2667000"/>
            <a:ext cx="7315200" cy="3657600"/>
          </a:xfrm>
        </p:spPr>
        <p:txBody>
          <a:bodyPr>
            <a:normAutofit fontScale="85000" lnSpcReduction="20000"/>
          </a:bodyPr>
          <a:lstStyle/>
          <a:p>
            <a:r>
              <a:rPr lang="en-US" dirty="0" smtClean="0">
                <a:solidFill>
                  <a:srgbClr val="00B0F0"/>
                </a:solidFill>
              </a:rPr>
              <a:t>What do you think the plentiful harvest Jesus is talking about might be?  What kind of “wolves” are there in our land?  What does it mean when Jesus says, “And if anyone is there who shares in peace, your peace will rest on that person; but if not, it will return to you?”</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18</a:t>
            </a:r>
            <a:r>
              <a:rPr lang="en-US" sz="6000" baseline="30000" dirty="0" smtClean="0"/>
              <a:t>th</a:t>
            </a:r>
            <a:r>
              <a:rPr lang="en-US" sz="6000" dirty="0" smtClean="0"/>
              <a:t>, 2011</a:t>
            </a:r>
            <a:r>
              <a:rPr lang="en-US" sz="4000" dirty="0" smtClean="0"/>
              <a:t/>
            </a:r>
            <a:br>
              <a:rPr lang="en-US" sz="4000" dirty="0" smtClean="0"/>
            </a:br>
            <a:r>
              <a:rPr lang="en-US" sz="4000" dirty="0" smtClean="0"/>
              <a:t>Scripture: Luke 10:2-6</a:t>
            </a:r>
            <a:endParaRPr lang="en-US" sz="40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667000"/>
            <a:ext cx="7772400" cy="3657600"/>
          </a:xfrm>
        </p:spPr>
        <p:txBody>
          <a:bodyPr>
            <a:normAutofit fontScale="92500" lnSpcReduction="10000"/>
          </a:bodyPr>
          <a:lstStyle/>
          <a:p>
            <a:r>
              <a:rPr lang="en-US" dirty="0" smtClean="0">
                <a:solidFill>
                  <a:srgbClr val="00B0F0"/>
                </a:solidFill>
              </a:rPr>
              <a:t>Who is serving in your community?  How do you help the community?  Name three ways in which you have helped the OLPH community.  Name three ways in which you have helped your home community.</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19</a:t>
            </a:r>
            <a:r>
              <a:rPr lang="en-US" sz="6000" baseline="30000" dirty="0" smtClean="0"/>
              <a:t>th</a:t>
            </a:r>
            <a:r>
              <a:rPr lang="en-US" sz="6000" dirty="0" smtClean="0"/>
              <a:t>, 2011</a:t>
            </a:r>
            <a:r>
              <a:rPr lang="en-US" sz="4000" dirty="0" smtClean="0"/>
              <a:t/>
            </a:r>
            <a:br>
              <a:rPr lang="en-US" sz="4000" dirty="0" smtClean="0"/>
            </a:br>
            <a:r>
              <a:rPr lang="en-US" sz="4000" dirty="0" smtClean="0"/>
              <a:t>Scripture: Luke 19: 39-43</a:t>
            </a:r>
            <a:endParaRPr lang="en-US" sz="40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a:bodyPr>
          <a:lstStyle/>
          <a:p>
            <a:r>
              <a:rPr lang="en-US" dirty="0" smtClean="0">
                <a:solidFill>
                  <a:srgbClr val="00B0F0"/>
                </a:solidFill>
              </a:rPr>
              <a:t>How would being a slave to God feel different from being a slave to sin?</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20</a:t>
            </a:r>
            <a:r>
              <a:rPr lang="en-US" sz="6000" baseline="30000" dirty="0" smtClean="0"/>
              <a:t>th</a:t>
            </a:r>
            <a:r>
              <a:rPr lang="en-US" sz="6000" dirty="0" smtClean="0"/>
              <a:t>, 2011</a:t>
            </a:r>
            <a:r>
              <a:rPr lang="en-US" sz="4000" dirty="0" smtClean="0"/>
              <a:t/>
            </a:r>
            <a:br>
              <a:rPr lang="en-US" sz="4000" dirty="0" smtClean="0"/>
            </a:br>
            <a:r>
              <a:rPr lang="en-US" sz="4000" dirty="0" smtClean="0"/>
              <a:t>Scripture: Romans 6:20-23</a:t>
            </a:r>
            <a:endParaRPr lang="en-US" sz="4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2667000"/>
            <a:ext cx="6400800" cy="3657600"/>
          </a:xfrm>
        </p:spPr>
        <p:txBody>
          <a:bodyPr>
            <a:normAutofit lnSpcReduction="10000"/>
          </a:bodyPr>
          <a:lstStyle/>
          <a:p>
            <a:r>
              <a:rPr lang="en-US" dirty="0" smtClean="0">
                <a:solidFill>
                  <a:srgbClr val="00B0F0"/>
                </a:solidFill>
              </a:rPr>
              <a:t>Paul prays that the Ephesians be “rooted and grounded in love.”  What might this mean?  Are you called to be the same?  How exactly?</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21</a:t>
            </a:r>
            <a:r>
              <a:rPr lang="en-US" sz="6000" baseline="30000" dirty="0" smtClean="0"/>
              <a:t>st</a:t>
            </a:r>
            <a:r>
              <a:rPr lang="en-US" sz="6000" dirty="0" smtClean="0"/>
              <a:t>, 2011</a:t>
            </a:r>
            <a:r>
              <a:rPr lang="en-US" sz="4000" dirty="0" smtClean="0"/>
              <a:t/>
            </a:r>
            <a:br>
              <a:rPr lang="en-US" sz="4000" dirty="0" smtClean="0"/>
            </a:br>
            <a:r>
              <a:rPr lang="en-US" sz="4000" dirty="0" smtClean="0"/>
              <a:t>Scripture: Ephesians 3:14-19</a:t>
            </a:r>
            <a:endParaRPr lang="en-US" sz="40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What could it mean to live according to the Spirit?  What does it mean to live as God’s children?  How could we learn to do this?</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24</a:t>
            </a:r>
            <a:r>
              <a:rPr lang="en-US" sz="6000" baseline="30000" dirty="0" smtClean="0"/>
              <a:t>th</a:t>
            </a:r>
            <a:r>
              <a:rPr lang="en-US" sz="6000" dirty="0" smtClean="0"/>
              <a:t>, 2011</a:t>
            </a:r>
            <a:r>
              <a:rPr lang="en-US" sz="4000" dirty="0" smtClean="0"/>
              <a:t/>
            </a:r>
            <a:br>
              <a:rPr lang="en-US" sz="4000" dirty="0" smtClean="0"/>
            </a:br>
            <a:r>
              <a:rPr lang="en-US" sz="4000" dirty="0" smtClean="0"/>
              <a:t>Scripture: Romans 8: 12-17</a:t>
            </a:r>
            <a:endParaRPr lang="en-US" sz="40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2590800"/>
            <a:ext cx="7010400" cy="3962400"/>
          </a:xfrm>
        </p:spPr>
        <p:txBody>
          <a:bodyPr>
            <a:normAutofit/>
          </a:bodyPr>
          <a:lstStyle/>
          <a:p>
            <a:r>
              <a:rPr lang="en-US" dirty="0" smtClean="0">
                <a:solidFill>
                  <a:srgbClr val="00B0F0"/>
                </a:solidFill>
              </a:rPr>
              <a:t>Can you think of something little that makes God’s kingdom grow?  Name one little thing that you are doing that makes God’s kingdom grow?</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25</a:t>
            </a:r>
            <a:r>
              <a:rPr lang="en-US" sz="6000" baseline="30000" dirty="0" smtClean="0"/>
              <a:t>th</a:t>
            </a:r>
            <a:r>
              <a:rPr lang="en-US" sz="6000" dirty="0" smtClean="0"/>
              <a:t>, 2011</a:t>
            </a:r>
            <a:r>
              <a:rPr lang="en-US" sz="4000" dirty="0" smtClean="0"/>
              <a:t/>
            </a:r>
            <a:br>
              <a:rPr lang="en-US" sz="4000" dirty="0" smtClean="0"/>
            </a:br>
            <a:r>
              <a:rPr lang="en-US" sz="4000" dirty="0" smtClean="0"/>
              <a:t>Scripture: Luke 13: 18-21</a:t>
            </a:r>
            <a:endParaRPr lang="en-US" sz="40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2590800"/>
            <a:ext cx="7010400" cy="3962400"/>
          </a:xfrm>
        </p:spPr>
        <p:txBody>
          <a:bodyPr>
            <a:normAutofit/>
          </a:bodyPr>
          <a:lstStyle/>
          <a:p>
            <a:r>
              <a:rPr lang="en-US" dirty="0" smtClean="0">
                <a:solidFill>
                  <a:srgbClr val="00B0F0"/>
                </a:solidFill>
              </a:rPr>
              <a:t>Who could the owner of the house be?  </a:t>
            </a:r>
          </a:p>
          <a:p>
            <a:r>
              <a:rPr lang="en-US" dirty="0" smtClean="0">
                <a:solidFill>
                  <a:srgbClr val="00B0F0"/>
                </a:solidFill>
              </a:rPr>
              <a:t>How do we enter this house?</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26</a:t>
            </a:r>
            <a:r>
              <a:rPr lang="en-US" sz="6000" baseline="30000" dirty="0" smtClean="0"/>
              <a:t>th</a:t>
            </a:r>
            <a:r>
              <a:rPr lang="en-US" sz="6000" dirty="0" smtClean="0"/>
              <a:t>, 2011</a:t>
            </a:r>
            <a:r>
              <a:rPr lang="en-US" sz="4000" dirty="0" smtClean="0"/>
              <a:t/>
            </a:r>
            <a:br>
              <a:rPr lang="en-US" sz="4000" dirty="0" smtClean="0"/>
            </a:br>
            <a:r>
              <a:rPr lang="en-US" sz="4000" dirty="0" smtClean="0"/>
              <a:t>Scripture:  Luke 13: 22-24</a:t>
            </a:r>
            <a:endParaRPr lang="en-US" sz="4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2667000"/>
            <a:ext cx="7239000" cy="3657600"/>
          </a:xfrm>
        </p:spPr>
        <p:txBody>
          <a:bodyPr>
            <a:normAutofit/>
          </a:bodyPr>
          <a:lstStyle/>
          <a:p>
            <a:r>
              <a:rPr lang="en-US" dirty="0" smtClean="0">
                <a:solidFill>
                  <a:srgbClr val="00B0F0"/>
                </a:solidFill>
              </a:rPr>
              <a:t>How can we love God with our whole heart?  How can we love God with our whole soul?  How can we love God with our whole mind?</a:t>
            </a:r>
          </a:p>
          <a:p>
            <a:r>
              <a:rPr lang="en-US" dirty="0" smtClean="0">
                <a:solidFill>
                  <a:srgbClr val="00B0F0"/>
                </a:solidFill>
              </a:rPr>
              <a:t>In what ways have you loved God today?</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August 19</a:t>
            </a:r>
            <a:r>
              <a:rPr lang="en-US" sz="6000" baseline="30000" dirty="0" smtClean="0"/>
              <a:t>th</a:t>
            </a:r>
            <a:r>
              <a:rPr lang="en-US" sz="6000" dirty="0" smtClean="0"/>
              <a:t>, 2011</a:t>
            </a:r>
            <a:r>
              <a:rPr lang="en-US" sz="4000" dirty="0" smtClean="0"/>
              <a:t/>
            </a:r>
            <a:br>
              <a:rPr lang="en-US" sz="4000" dirty="0" smtClean="0"/>
            </a:br>
            <a:r>
              <a:rPr lang="en-US" sz="4000" dirty="0" smtClean="0"/>
              <a:t>Scripture: Matthew 22:34-40</a:t>
            </a:r>
            <a:endParaRPr lang="en-US" sz="40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What do you think Jesus wants for the people of Jerusalem?</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27</a:t>
            </a:r>
            <a:r>
              <a:rPr lang="en-US" sz="6000" baseline="30000" dirty="0" smtClean="0"/>
              <a:t>th</a:t>
            </a:r>
            <a:r>
              <a:rPr lang="en-US" sz="6000" dirty="0" smtClean="0"/>
              <a:t> , 2011</a:t>
            </a:r>
            <a:r>
              <a:rPr lang="en-US" sz="4000" dirty="0" smtClean="0"/>
              <a:t/>
            </a:r>
            <a:br>
              <a:rPr lang="en-US" sz="4000" dirty="0" smtClean="0"/>
            </a:br>
            <a:r>
              <a:rPr lang="en-US" sz="4000" dirty="0" smtClean="0"/>
              <a:t>Scripture:  Luke 13:34-35</a:t>
            </a:r>
            <a:endParaRPr lang="en-US" sz="40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Why does Jesus pray before choosing his disciples?  Do you find it helpful to pray before making important decisions?</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28</a:t>
            </a:r>
            <a:r>
              <a:rPr lang="en-US" sz="6000" baseline="30000" dirty="0" smtClean="0"/>
              <a:t>th</a:t>
            </a:r>
            <a:r>
              <a:rPr lang="en-US" sz="6000" dirty="0" smtClean="0"/>
              <a:t>, 2011</a:t>
            </a:r>
            <a:r>
              <a:rPr lang="en-US" sz="4000" dirty="0" smtClean="0"/>
              <a:t/>
            </a:r>
            <a:br>
              <a:rPr lang="en-US" sz="4000" dirty="0" smtClean="0"/>
            </a:br>
            <a:r>
              <a:rPr lang="en-US" sz="4000" dirty="0" smtClean="0"/>
              <a:t>Scripture:  Luke 6:12-16</a:t>
            </a:r>
            <a:endParaRPr lang="en-US" sz="40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lnSpcReduction="10000"/>
          </a:bodyPr>
          <a:lstStyle/>
          <a:p>
            <a:r>
              <a:rPr lang="en-US" dirty="0" smtClean="0">
                <a:solidFill>
                  <a:srgbClr val="00B0F0"/>
                </a:solidFill>
              </a:rPr>
              <a:t>If Jesus were giving a party, whom do you think he would invite?</a:t>
            </a:r>
          </a:p>
          <a:p>
            <a:r>
              <a:rPr lang="en-US" dirty="0" smtClean="0">
                <a:solidFill>
                  <a:srgbClr val="00B0F0"/>
                </a:solidFill>
              </a:rPr>
              <a:t>How do you think he would decorate?</a:t>
            </a:r>
          </a:p>
          <a:p>
            <a:r>
              <a:rPr lang="en-US" dirty="0" smtClean="0">
                <a:solidFill>
                  <a:srgbClr val="00B0F0"/>
                </a:solidFill>
              </a:rPr>
              <a:t>What would he serve on the menu?</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October 31</a:t>
            </a:r>
            <a:r>
              <a:rPr lang="en-US" sz="6000" baseline="30000" dirty="0" smtClean="0"/>
              <a:t>st</a:t>
            </a:r>
            <a:r>
              <a:rPr lang="en-US" sz="6000" dirty="0" smtClean="0"/>
              <a:t>, 2011</a:t>
            </a:r>
            <a:r>
              <a:rPr lang="en-US" sz="4000" dirty="0" smtClean="0"/>
              <a:t/>
            </a:r>
            <a:br>
              <a:rPr lang="en-US" sz="4000" dirty="0" smtClean="0"/>
            </a:br>
            <a:r>
              <a:rPr lang="en-US" sz="4000" dirty="0" smtClean="0"/>
              <a:t>Scripture:  Luke 14: 12-14</a:t>
            </a:r>
            <a:endParaRPr lang="en-US" sz="40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What is it like to be God’s child?  Are you becoming more like Jesus?</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1</a:t>
            </a:r>
            <a:r>
              <a:rPr lang="en-US" sz="6000" baseline="30000" dirty="0" smtClean="0"/>
              <a:t>st</a:t>
            </a:r>
            <a:r>
              <a:rPr lang="en-US" sz="6000" dirty="0" smtClean="0"/>
              <a:t>, 2011</a:t>
            </a:r>
            <a:r>
              <a:rPr lang="en-US" sz="4000" dirty="0" smtClean="0"/>
              <a:t/>
            </a:r>
            <a:br>
              <a:rPr lang="en-US" sz="4000" dirty="0" smtClean="0"/>
            </a:br>
            <a:r>
              <a:rPr lang="en-US" sz="4000" dirty="0" smtClean="0"/>
              <a:t>Scripture:  1 John 3:1-3</a:t>
            </a:r>
            <a:endParaRPr lang="en-US" sz="40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What is it that God has given Jesus, that he should not lose?  What has God given to you, that YOU should not lose?</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2</a:t>
            </a:r>
            <a:r>
              <a:rPr lang="en-US" sz="6000" baseline="30000" dirty="0" smtClean="0"/>
              <a:t>nd</a:t>
            </a:r>
            <a:r>
              <a:rPr lang="en-US" sz="6000" dirty="0" smtClean="0"/>
              <a:t>, 2011</a:t>
            </a:r>
            <a:r>
              <a:rPr lang="en-US" sz="4000" dirty="0" smtClean="0"/>
              <a:t/>
            </a:r>
            <a:br>
              <a:rPr lang="en-US" sz="4000" dirty="0" smtClean="0"/>
            </a:br>
            <a:r>
              <a:rPr lang="en-US" sz="4000" dirty="0" smtClean="0"/>
              <a:t>Scripture: John 6:37-40 </a:t>
            </a:r>
            <a:endParaRPr lang="en-US" sz="40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fontScale="92500" lnSpcReduction="20000"/>
          </a:bodyPr>
          <a:lstStyle/>
          <a:p>
            <a:r>
              <a:rPr lang="en-US" dirty="0" smtClean="0">
                <a:solidFill>
                  <a:srgbClr val="00B0F0"/>
                </a:solidFill>
              </a:rPr>
              <a:t>Who is the good shepherd in this parable?  Who are the sheep?  What do you think about the good shepherd leaving his 99 flock of sheep just to go and find one lost sheep?  How do you think God acts as this good shepherd?  Do you think he leaves his flock just to save one person?</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3</a:t>
            </a:r>
            <a:r>
              <a:rPr lang="en-US" sz="6000" baseline="30000" dirty="0" smtClean="0"/>
              <a:t>rd</a:t>
            </a:r>
            <a:r>
              <a:rPr lang="en-US" sz="6000" dirty="0" smtClean="0"/>
              <a:t>, 2011</a:t>
            </a:r>
            <a:r>
              <a:rPr lang="en-US" sz="4000" dirty="0" smtClean="0"/>
              <a:t/>
            </a:r>
            <a:br>
              <a:rPr lang="en-US" sz="4000" dirty="0" smtClean="0"/>
            </a:br>
            <a:r>
              <a:rPr lang="en-US" sz="4000" dirty="0" smtClean="0"/>
              <a:t>Scripture:  Luke 15:1-7</a:t>
            </a:r>
            <a:endParaRPr lang="en-US" sz="40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lnSpcReduction="10000"/>
          </a:bodyPr>
          <a:lstStyle/>
          <a:p>
            <a:r>
              <a:rPr lang="en-US" dirty="0" smtClean="0">
                <a:solidFill>
                  <a:srgbClr val="00B0F0"/>
                </a:solidFill>
              </a:rPr>
              <a:t>What is Paul so proud of?  Does he think he did the work himself?  What work in your life have you done that you can give boast to God?  What good things have you worked hard at that you can praise God for?</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4</a:t>
            </a:r>
            <a:r>
              <a:rPr lang="en-US" sz="6000" baseline="30000" dirty="0" smtClean="0"/>
              <a:t>th</a:t>
            </a:r>
            <a:r>
              <a:rPr lang="en-US" sz="6000" dirty="0" smtClean="0"/>
              <a:t>, 2011</a:t>
            </a:r>
            <a:r>
              <a:rPr lang="en-US" sz="4000" dirty="0" smtClean="0"/>
              <a:t/>
            </a:r>
            <a:br>
              <a:rPr lang="en-US" sz="4000" dirty="0" smtClean="0"/>
            </a:br>
            <a:r>
              <a:rPr lang="en-US" sz="4000" dirty="0" smtClean="0"/>
              <a:t>Scripture:  Romans 15: 17-21</a:t>
            </a:r>
            <a:endParaRPr lang="en-US" sz="40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fontScale="92500" lnSpcReduction="20000"/>
          </a:bodyPr>
          <a:lstStyle/>
          <a:p>
            <a:r>
              <a:rPr lang="en-US" dirty="0" smtClean="0">
                <a:solidFill>
                  <a:srgbClr val="00B0F0"/>
                </a:solidFill>
              </a:rPr>
              <a:t>Has anyone rebuked (scolded) you in a way that helped you?  How did it help?  Humility takes a lot of work and courage, but it can quickly be accomplished.  Think about the next time you might be rebuked by someone and make a plan to act humbly at </a:t>
            </a:r>
            <a:r>
              <a:rPr lang="en-US" smtClean="0">
                <a:solidFill>
                  <a:srgbClr val="00B0F0"/>
                </a:solidFill>
              </a:rPr>
              <a:t>that moment.</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7</a:t>
            </a:r>
            <a:r>
              <a:rPr lang="en-US" sz="6000" baseline="30000" dirty="0" smtClean="0"/>
              <a:t>th</a:t>
            </a:r>
            <a:r>
              <a:rPr lang="en-US" sz="6000" dirty="0" smtClean="0"/>
              <a:t>, 2011</a:t>
            </a:r>
            <a:r>
              <a:rPr lang="en-US" sz="4000" dirty="0" smtClean="0"/>
              <a:t/>
            </a:r>
            <a:br>
              <a:rPr lang="en-US" sz="4000" dirty="0" smtClean="0"/>
            </a:br>
            <a:r>
              <a:rPr lang="en-US" sz="4000" dirty="0" smtClean="0"/>
              <a:t>Scripture:  Luke 17: 1-4</a:t>
            </a:r>
            <a:endParaRPr lang="en-US" sz="40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lnSpcReduction="10000"/>
          </a:bodyPr>
          <a:lstStyle/>
          <a:p>
            <a:r>
              <a:rPr lang="en-US" dirty="0" smtClean="0">
                <a:solidFill>
                  <a:srgbClr val="00B0F0"/>
                </a:solidFill>
              </a:rPr>
              <a:t>When do you feel at peace?  What disturbs your peace?  Why do you think this book is called “Wisdom”?  What connection does this reading have with the first reading for this past Sunday?  </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8</a:t>
            </a:r>
            <a:r>
              <a:rPr lang="en-US" sz="6000" baseline="30000" dirty="0" smtClean="0"/>
              <a:t>th</a:t>
            </a:r>
            <a:r>
              <a:rPr lang="en-US" sz="6000" dirty="0" smtClean="0"/>
              <a:t>, 2011</a:t>
            </a:r>
            <a:r>
              <a:rPr lang="en-US" sz="4000" dirty="0" smtClean="0"/>
              <a:t/>
            </a:r>
            <a:br>
              <a:rPr lang="en-US" sz="4000" dirty="0" smtClean="0"/>
            </a:br>
            <a:r>
              <a:rPr lang="en-US" sz="4000" dirty="0" smtClean="0"/>
              <a:t>Scripture:  Wisdom 3:1-3</a:t>
            </a:r>
            <a:endParaRPr lang="en-US" sz="40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Why do you think Jesus feels so strongly about the temple?  What does “Zeal for your house will consume me” mean?</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9</a:t>
            </a:r>
            <a:r>
              <a:rPr lang="en-US" sz="6000" baseline="30000" dirty="0" smtClean="0"/>
              <a:t>th</a:t>
            </a:r>
            <a:r>
              <a:rPr lang="en-US" sz="6000" dirty="0" smtClean="0"/>
              <a:t>, 2011</a:t>
            </a:r>
            <a:r>
              <a:rPr lang="en-US" sz="4000" dirty="0" smtClean="0"/>
              <a:t/>
            </a:r>
            <a:br>
              <a:rPr lang="en-US" sz="4000" dirty="0" smtClean="0"/>
            </a:br>
            <a:r>
              <a:rPr lang="en-US" sz="4000" dirty="0" smtClean="0"/>
              <a:t>Scripture:  Psalm 84:2, John 2:13-17</a:t>
            </a:r>
            <a:endParaRPr lang="en-US" sz="4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667000"/>
            <a:ext cx="7924800" cy="3657600"/>
          </a:xfrm>
        </p:spPr>
        <p:txBody>
          <a:bodyPr>
            <a:normAutofit/>
          </a:bodyPr>
          <a:lstStyle/>
          <a:p>
            <a:r>
              <a:rPr lang="en-US" dirty="0" smtClean="0">
                <a:solidFill>
                  <a:srgbClr val="00B0F0"/>
                </a:solidFill>
              </a:rPr>
              <a:t>How does going to church help us grow in faith and love?  What did you do yesterday after mass?  Was it an example of faith and love?  Did the Eucharist  transform you?  Did you let Jesus transform you to be a better person?</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August 22</a:t>
            </a:r>
            <a:r>
              <a:rPr lang="en-US" sz="6000" baseline="30000" dirty="0" smtClean="0"/>
              <a:t>nd</a:t>
            </a:r>
            <a:r>
              <a:rPr lang="en-US" sz="6000" dirty="0" smtClean="0"/>
              <a:t>, 2011</a:t>
            </a:r>
            <a:r>
              <a:rPr lang="en-US" sz="4000" dirty="0" smtClean="0"/>
              <a:t/>
            </a:r>
            <a:br>
              <a:rPr lang="en-US" sz="4000" dirty="0" smtClean="0"/>
            </a:br>
            <a:r>
              <a:rPr lang="en-US" sz="4000" dirty="0" smtClean="0"/>
              <a:t>Scripture: 1 Thessalonians 1:1-5</a:t>
            </a:r>
            <a:endParaRPr lang="en-US" sz="40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What are some things invisible to our eyes that help us to know that God’s kingdom really with us?</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10</a:t>
            </a:r>
            <a:r>
              <a:rPr lang="en-US" sz="6000" baseline="30000" dirty="0" smtClean="0"/>
              <a:t>th</a:t>
            </a:r>
            <a:r>
              <a:rPr lang="en-US" sz="6000" dirty="0" smtClean="0"/>
              <a:t>, 2011</a:t>
            </a:r>
            <a:r>
              <a:rPr lang="en-US" sz="4000" dirty="0" smtClean="0"/>
              <a:t/>
            </a:r>
            <a:br>
              <a:rPr lang="en-US" sz="4000" dirty="0" smtClean="0"/>
            </a:br>
            <a:r>
              <a:rPr lang="en-US" sz="4000" dirty="0" smtClean="0"/>
              <a:t>Scripture:  Luke 17: 20-21</a:t>
            </a:r>
            <a:endParaRPr lang="en-US" sz="4000"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362200"/>
            <a:ext cx="7696200" cy="4191000"/>
          </a:xfrm>
        </p:spPr>
        <p:txBody>
          <a:bodyPr>
            <a:normAutofit fontScale="85000" lnSpcReduction="20000"/>
          </a:bodyPr>
          <a:lstStyle/>
          <a:p>
            <a:r>
              <a:rPr lang="en-US" sz="3100" dirty="0" smtClean="0">
                <a:solidFill>
                  <a:srgbClr val="00B0F0"/>
                </a:solidFill>
              </a:rPr>
              <a:t>What rules the world?  Powerful people?  Money? God?  What rules your world?  Make a list of the five main things around which you revolve.  Jesus revolved around:</a:t>
            </a:r>
          </a:p>
          <a:p>
            <a:pPr marL="514350" indent="-514350">
              <a:buAutoNum type="arabicPeriod"/>
            </a:pPr>
            <a:r>
              <a:rPr lang="en-US" sz="3100" dirty="0" smtClean="0">
                <a:solidFill>
                  <a:srgbClr val="00B0F0"/>
                </a:solidFill>
              </a:rPr>
              <a:t>His disciples</a:t>
            </a:r>
          </a:p>
          <a:p>
            <a:pPr marL="514350" indent="-514350">
              <a:buAutoNum type="arabicPeriod"/>
            </a:pPr>
            <a:r>
              <a:rPr lang="en-US" sz="3100" dirty="0" smtClean="0">
                <a:solidFill>
                  <a:srgbClr val="00B0F0"/>
                </a:solidFill>
              </a:rPr>
              <a:t>His teachings</a:t>
            </a:r>
          </a:p>
          <a:p>
            <a:pPr marL="514350" indent="-514350">
              <a:buAutoNum type="arabicPeriod"/>
            </a:pPr>
            <a:r>
              <a:rPr lang="en-US" sz="3100" dirty="0" smtClean="0">
                <a:solidFill>
                  <a:srgbClr val="00B0F0"/>
                </a:solidFill>
              </a:rPr>
              <a:t>His miracles</a:t>
            </a:r>
          </a:p>
          <a:p>
            <a:pPr marL="514350" indent="-514350">
              <a:buAutoNum type="arabicPeriod"/>
            </a:pPr>
            <a:r>
              <a:rPr lang="en-US" sz="3100" dirty="0" smtClean="0">
                <a:solidFill>
                  <a:srgbClr val="00B0F0"/>
                </a:solidFill>
              </a:rPr>
              <a:t>His loving others</a:t>
            </a:r>
          </a:p>
          <a:p>
            <a:pPr marL="514350" indent="-514350">
              <a:buAutoNum type="arabicPeriod"/>
            </a:pPr>
            <a:r>
              <a:rPr lang="en-US" sz="3100" dirty="0" smtClean="0">
                <a:solidFill>
                  <a:srgbClr val="00B0F0"/>
                </a:solidFill>
              </a:rPr>
              <a:t>His travels</a:t>
            </a:r>
            <a:endParaRPr lang="en-US" sz="3100"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11</a:t>
            </a:r>
            <a:r>
              <a:rPr lang="en-US" sz="6000" baseline="30000" dirty="0" smtClean="0"/>
              <a:t>th</a:t>
            </a:r>
            <a:r>
              <a:rPr lang="en-US" sz="6000" dirty="0" smtClean="0"/>
              <a:t>, 2011</a:t>
            </a:r>
            <a:r>
              <a:rPr lang="en-US" sz="4000" dirty="0" smtClean="0"/>
              <a:t/>
            </a:r>
            <a:br>
              <a:rPr lang="en-US" sz="4000" dirty="0" smtClean="0"/>
            </a:br>
            <a:r>
              <a:rPr lang="en-US" sz="4000" dirty="0" smtClean="0"/>
              <a:t>Scripture:  Wisdom 13:1-3</a:t>
            </a:r>
            <a:endParaRPr lang="en-US" sz="40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What do you want to see?  What literal things do you want to see in your life, in school, in your home, and in the world?</a:t>
            </a:r>
          </a:p>
          <a:p>
            <a:r>
              <a:rPr lang="en-US" dirty="0" smtClean="0">
                <a:solidFill>
                  <a:srgbClr val="00B0F0"/>
                </a:solidFill>
              </a:rPr>
              <a:t>How does Jesus help us to see?</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15</a:t>
            </a:r>
            <a:r>
              <a:rPr lang="en-US" sz="6000" baseline="30000" dirty="0" smtClean="0"/>
              <a:t>th</a:t>
            </a:r>
            <a:r>
              <a:rPr lang="en-US" sz="6000" dirty="0" smtClean="0"/>
              <a:t>, 2011</a:t>
            </a:r>
            <a:r>
              <a:rPr lang="en-US" sz="4000" dirty="0" smtClean="0"/>
              <a:t/>
            </a:r>
            <a:br>
              <a:rPr lang="en-US" sz="4000" dirty="0" smtClean="0"/>
            </a:br>
            <a:r>
              <a:rPr lang="en-US" sz="4000" dirty="0" smtClean="0"/>
              <a:t>Scripture:  Luke 19: 1-10</a:t>
            </a:r>
            <a:endParaRPr lang="en-US" sz="40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Does fear ever cause you to hide the gifts God has given you? Explain.</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16</a:t>
            </a:r>
            <a:r>
              <a:rPr lang="en-US" sz="6000" baseline="30000" dirty="0" smtClean="0"/>
              <a:t>th</a:t>
            </a:r>
            <a:r>
              <a:rPr lang="en-US" sz="6000" dirty="0" smtClean="0"/>
              <a:t>, 2011</a:t>
            </a:r>
            <a:r>
              <a:rPr lang="en-US" sz="4000" dirty="0" smtClean="0"/>
              <a:t/>
            </a:r>
            <a:br>
              <a:rPr lang="en-US" sz="4000" dirty="0" smtClean="0"/>
            </a:br>
            <a:r>
              <a:rPr lang="en-US" sz="4000" dirty="0" smtClean="0"/>
              <a:t>Scripture:  Luke 19: 11-23</a:t>
            </a:r>
            <a:endParaRPr lang="en-US" sz="4000"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What are the things that bring God’s peace into your life?</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17</a:t>
            </a:r>
            <a:r>
              <a:rPr lang="en-US" sz="6000" baseline="30000" dirty="0" smtClean="0"/>
              <a:t>th</a:t>
            </a:r>
            <a:r>
              <a:rPr lang="en-US" sz="6000" dirty="0" smtClean="0"/>
              <a:t>, 2011</a:t>
            </a:r>
            <a:r>
              <a:rPr lang="en-US" sz="4000" dirty="0" smtClean="0"/>
              <a:t/>
            </a:r>
            <a:br>
              <a:rPr lang="en-US" sz="4000" dirty="0" smtClean="0"/>
            </a:br>
            <a:r>
              <a:rPr lang="en-US" sz="4000" dirty="0" smtClean="0"/>
              <a:t>Scripture:  Luke 19:41-44</a:t>
            </a:r>
            <a:endParaRPr lang="en-US" sz="4000"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How is your church a house of prayer?  What helps you feel especially close to God and to your </a:t>
            </a:r>
            <a:r>
              <a:rPr lang="en-US" smtClean="0">
                <a:solidFill>
                  <a:srgbClr val="00B0F0"/>
                </a:solidFill>
              </a:rPr>
              <a:t>fellow Christians?</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18</a:t>
            </a:r>
            <a:r>
              <a:rPr lang="en-US" sz="6000" baseline="30000" dirty="0" smtClean="0"/>
              <a:t>th</a:t>
            </a:r>
            <a:r>
              <a:rPr lang="en-US" sz="6000" dirty="0" smtClean="0"/>
              <a:t>, 2011</a:t>
            </a:r>
            <a:r>
              <a:rPr lang="en-US" sz="4000" dirty="0" smtClean="0"/>
              <a:t/>
            </a:r>
            <a:br>
              <a:rPr lang="en-US" sz="4000" dirty="0" smtClean="0"/>
            </a:br>
            <a:r>
              <a:rPr lang="en-US" sz="4000" dirty="0" smtClean="0"/>
              <a:t>Scripture:  Luke 45-48</a:t>
            </a:r>
            <a:endParaRPr lang="en-US" sz="40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Why does Jesus say that the poor widow has given more than the others?  </a:t>
            </a:r>
          </a:p>
          <a:p>
            <a:r>
              <a:rPr lang="en-US" dirty="0" smtClean="0">
                <a:solidFill>
                  <a:srgbClr val="00B0F0"/>
                </a:solidFill>
              </a:rPr>
              <a:t>What can you give?  Make a list of five things you can give to better the kingdom.</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21</a:t>
            </a:r>
            <a:r>
              <a:rPr lang="en-US" sz="6000" baseline="30000" dirty="0" smtClean="0"/>
              <a:t>st</a:t>
            </a:r>
            <a:r>
              <a:rPr lang="en-US" sz="6000" dirty="0" smtClean="0"/>
              <a:t>, 2011</a:t>
            </a:r>
            <a:r>
              <a:rPr lang="en-US" sz="4000" dirty="0" smtClean="0"/>
              <a:t/>
            </a:r>
            <a:br>
              <a:rPr lang="en-US" sz="4000" dirty="0" smtClean="0"/>
            </a:br>
            <a:r>
              <a:rPr lang="en-US" sz="4000" dirty="0" smtClean="0"/>
              <a:t>Scripture:  Luke 21: 1-4</a:t>
            </a:r>
            <a:endParaRPr lang="en-US" sz="4000"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fontScale="92500"/>
          </a:bodyPr>
          <a:lstStyle/>
          <a:p>
            <a:r>
              <a:rPr lang="en-US" dirty="0" smtClean="0">
                <a:solidFill>
                  <a:srgbClr val="00B0F0"/>
                </a:solidFill>
              </a:rPr>
              <a:t>Who can you trust to teach you about Jesus?</a:t>
            </a:r>
          </a:p>
          <a:p>
            <a:r>
              <a:rPr lang="en-US" dirty="0" smtClean="0">
                <a:solidFill>
                  <a:srgbClr val="00B0F0"/>
                </a:solidFill>
              </a:rPr>
              <a:t>Who can trust you to teach them about Jesus?  What kind of choices can you make to be more trustworthy of teaching others about Jesus? </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22</a:t>
            </a:r>
            <a:r>
              <a:rPr lang="en-US" sz="6000" baseline="30000" dirty="0" smtClean="0"/>
              <a:t>nd</a:t>
            </a:r>
            <a:r>
              <a:rPr lang="en-US" sz="6000" dirty="0" smtClean="0"/>
              <a:t>, 2011</a:t>
            </a:r>
            <a:r>
              <a:rPr lang="en-US" sz="4000" dirty="0" smtClean="0"/>
              <a:t/>
            </a:r>
            <a:br>
              <a:rPr lang="en-US" sz="4000" dirty="0" smtClean="0"/>
            </a:br>
            <a:r>
              <a:rPr lang="en-US" sz="4000" dirty="0" smtClean="0"/>
              <a:t>Scripture:  Luke 21:5-8</a:t>
            </a:r>
            <a:endParaRPr lang="en-US" sz="40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What could it mean to “gain your soul”?</a:t>
            </a:r>
          </a:p>
          <a:p>
            <a:r>
              <a:rPr lang="en-US" dirty="0" smtClean="0">
                <a:solidFill>
                  <a:srgbClr val="00B0F0"/>
                </a:solidFill>
              </a:rPr>
              <a:t>What is your “endurance”?  What keeps you strong in your faith even when you are being “persecuted” and things </a:t>
            </a:r>
            <a:r>
              <a:rPr lang="en-US" smtClean="0">
                <a:solidFill>
                  <a:srgbClr val="00B0F0"/>
                </a:solidFill>
              </a:rPr>
              <a:t>are tough?</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23</a:t>
            </a:r>
            <a:r>
              <a:rPr lang="en-US" sz="6000" baseline="30000" dirty="0" smtClean="0"/>
              <a:t>rd</a:t>
            </a:r>
            <a:r>
              <a:rPr lang="en-US" sz="6000" dirty="0" smtClean="0"/>
              <a:t>, 2011</a:t>
            </a:r>
            <a:r>
              <a:rPr lang="en-US" sz="4000" dirty="0" smtClean="0"/>
              <a:t/>
            </a:r>
            <a:br>
              <a:rPr lang="en-US" sz="4000" dirty="0" smtClean="0"/>
            </a:br>
            <a:r>
              <a:rPr lang="en-US" sz="4000" dirty="0" smtClean="0"/>
              <a:t>Scripture:  Luke 21:12-19</a:t>
            </a:r>
            <a:endParaRPr lang="en-US" sz="40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fontScale="92500"/>
          </a:bodyPr>
          <a:lstStyle/>
          <a:p>
            <a:r>
              <a:rPr lang="en-US" dirty="0" smtClean="0">
                <a:solidFill>
                  <a:srgbClr val="00B0F0"/>
                </a:solidFill>
              </a:rPr>
              <a:t>What do you think it is that the disciples are able to see that others have not seen?</a:t>
            </a:r>
          </a:p>
          <a:p>
            <a:r>
              <a:rPr lang="en-US" dirty="0" smtClean="0">
                <a:solidFill>
                  <a:srgbClr val="00B0F0"/>
                </a:solidFill>
              </a:rPr>
              <a:t>What are you thankful for? Make a list of five things that bring you joy/you are thankful for</a:t>
            </a:r>
            <a:r>
              <a:rPr lang="en-US" dirty="0" smtClean="0">
                <a:solidFill>
                  <a:srgbClr val="00B0F0"/>
                </a:solidFill>
                <a:sym typeface="Wingdings" pitchFamily="2" charset="2"/>
              </a:rPr>
              <a:t>.</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November 29</a:t>
            </a:r>
            <a:r>
              <a:rPr lang="en-US" sz="6000" baseline="30000" dirty="0" smtClean="0"/>
              <a:t>th</a:t>
            </a:r>
            <a:r>
              <a:rPr lang="en-US" sz="6000" dirty="0" smtClean="0"/>
              <a:t>, 2011</a:t>
            </a:r>
            <a:r>
              <a:rPr lang="en-US" sz="4000" dirty="0" smtClean="0"/>
              <a:t/>
            </a:r>
            <a:br>
              <a:rPr lang="en-US" sz="4000" dirty="0" smtClean="0"/>
            </a:br>
            <a:r>
              <a:rPr lang="en-US" sz="4000" dirty="0" smtClean="0"/>
              <a:t>Scripture:  Luke 10:21-24</a:t>
            </a:r>
            <a:endParaRPr lang="en-US" sz="4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2667000"/>
            <a:ext cx="7086600" cy="3657600"/>
          </a:xfrm>
        </p:spPr>
        <p:txBody>
          <a:bodyPr>
            <a:normAutofit/>
          </a:bodyPr>
          <a:lstStyle/>
          <a:p>
            <a:r>
              <a:rPr lang="en-US" dirty="0" smtClean="0">
                <a:solidFill>
                  <a:srgbClr val="00B0F0"/>
                </a:solidFill>
              </a:rPr>
              <a:t>How do people get dirty on the inside?  How can we get clean again?  List at least five ways that we can purify ourselves.</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August 23</a:t>
            </a:r>
            <a:r>
              <a:rPr lang="en-US" sz="6000" baseline="30000" dirty="0" smtClean="0"/>
              <a:t>rd</a:t>
            </a:r>
            <a:r>
              <a:rPr lang="en-US" sz="6000" dirty="0" smtClean="0"/>
              <a:t>, 2011</a:t>
            </a:r>
            <a:r>
              <a:rPr lang="en-US" sz="4000" dirty="0" smtClean="0"/>
              <a:t/>
            </a:r>
            <a:br>
              <a:rPr lang="en-US" sz="4000" dirty="0" smtClean="0"/>
            </a:br>
            <a:r>
              <a:rPr lang="en-US" sz="4000" dirty="0" smtClean="0"/>
              <a:t>Scripture: Matthew 23: 25-26</a:t>
            </a:r>
            <a:endParaRPr lang="en-US" sz="40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How would you describe the rock that Jesus wants us to build on?  </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December 1</a:t>
            </a:r>
            <a:r>
              <a:rPr lang="en-US" sz="6000" baseline="30000" dirty="0" smtClean="0"/>
              <a:t>st</a:t>
            </a:r>
            <a:r>
              <a:rPr lang="en-US" sz="6000" dirty="0" smtClean="0"/>
              <a:t>, 2011</a:t>
            </a:r>
            <a:r>
              <a:rPr lang="en-US" sz="4000" dirty="0" smtClean="0"/>
              <a:t/>
            </a:r>
            <a:br>
              <a:rPr lang="en-US" sz="4000" dirty="0" smtClean="0"/>
            </a:br>
            <a:r>
              <a:rPr lang="en-US" sz="4000" dirty="0" smtClean="0"/>
              <a:t>Scripture:  Matthew 7:21, 24-27</a:t>
            </a:r>
            <a:endParaRPr lang="en-US" sz="40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Did the opening of the blind men’s eyes depend on their faith in Jesus?  Could God’s work in our lives depend on </a:t>
            </a:r>
            <a:r>
              <a:rPr lang="en-US" smtClean="0">
                <a:solidFill>
                  <a:srgbClr val="00B0F0"/>
                </a:solidFill>
              </a:rPr>
              <a:t>our faith?</a:t>
            </a:r>
            <a:endParaRPr lang="en-US" dirty="0" smtClean="0">
              <a:solidFill>
                <a:srgbClr val="00B0F0"/>
              </a:solidFill>
            </a:endParaRP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December 2</a:t>
            </a:r>
            <a:r>
              <a:rPr lang="en-US" sz="6000" baseline="30000" dirty="0" smtClean="0"/>
              <a:t>nd</a:t>
            </a:r>
            <a:r>
              <a:rPr lang="en-US" sz="6000" dirty="0" smtClean="0"/>
              <a:t>, 2011</a:t>
            </a:r>
            <a:r>
              <a:rPr lang="en-US" sz="4000" dirty="0" smtClean="0"/>
              <a:t/>
            </a:r>
            <a:br>
              <a:rPr lang="en-US" sz="4000" dirty="0" smtClean="0"/>
            </a:br>
            <a:r>
              <a:rPr lang="en-US" sz="4000" dirty="0" smtClean="0"/>
              <a:t>Scripture:  Matthew 9:27-31</a:t>
            </a:r>
            <a:endParaRPr lang="en-US" sz="4000"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How can we help each other be strong in faith?  List three things you can do today that can help others in their faith?</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December 5</a:t>
            </a:r>
            <a:r>
              <a:rPr lang="en-US" sz="6000" baseline="30000" dirty="0" smtClean="0"/>
              <a:t>th</a:t>
            </a:r>
            <a:r>
              <a:rPr lang="en-US" sz="6000" dirty="0" smtClean="0"/>
              <a:t>, 2011</a:t>
            </a:r>
            <a:r>
              <a:rPr lang="en-US" sz="4000" dirty="0" smtClean="0"/>
              <a:t/>
            </a:r>
            <a:br>
              <a:rPr lang="en-US" sz="4000" dirty="0" smtClean="0"/>
            </a:br>
            <a:r>
              <a:rPr lang="en-US" sz="4000" dirty="0" smtClean="0"/>
              <a:t>Scripture:  Isaiah 35:3-7</a:t>
            </a:r>
            <a:endParaRPr lang="en-US" sz="4000"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Which words sounded especially hopeful to you?</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December 6</a:t>
            </a:r>
            <a:r>
              <a:rPr lang="en-US" sz="6000" baseline="30000" dirty="0" smtClean="0"/>
              <a:t>th</a:t>
            </a:r>
            <a:r>
              <a:rPr lang="en-US" sz="6000" dirty="0" smtClean="0"/>
              <a:t>, 2011</a:t>
            </a:r>
            <a:r>
              <a:rPr lang="en-US" sz="4000" dirty="0" smtClean="0"/>
              <a:t/>
            </a:r>
            <a:br>
              <a:rPr lang="en-US" sz="4000" dirty="0" smtClean="0"/>
            </a:br>
            <a:r>
              <a:rPr lang="en-US" sz="4000" dirty="0" smtClean="0"/>
              <a:t>Scripture:  Isaiah 40:3-5, 10-11</a:t>
            </a:r>
            <a:endParaRPr lang="en-US" sz="4000"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When we are feeling tired and powerless, how can we receive God’s strength, power, and energy?</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December 7</a:t>
            </a:r>
            <a:r>
              <a:rPr lang="en-US" sz="6000" baseline="30000" dirty="0" smtClean="0"/>
              <a:t>th</a:t>
            </a:r>
            <a:r>
              <a:rPr lang="en-US" sz="6000" dirty="0" smtClean="0"/>
              <a:t>, 2011</a:t>
            </a:r>
            <a:r>
              <a:rPr lang="en-US" sz="4000" dirty="0" smtClean="0"/>
              <a:t/>
            </a:r>
            <a:br>
              <a:rPr lang="en-US" sz="4000" dirty="0" smtClean="0"/>
            </a:br>
            <a:r>
              <a:rPr lang="en-US" sz="4000" dirty="0" smtClean="0"/>
              <a:t>Scripture:  Isaiah 40:28-31</a:t>
            </a:r>
            <a:endParaRPr lang="en-US" sz="4000"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Can you picture yourself answering the angel?  What would you say if that happened to you?</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December 8</a:t>
            </a:r>
            <a:r>
              <a:rPr lang="en-US" sz="6000" baseline="30000" dirty="0" smtClean="0"/>
              <a:t>th</a:t>
            </a:r>
            <a:r>
              <a:rPr lang="en-US" sz="6000" dirty="0" smtClean="0"/>
              <a:t>, 2011</a:t>
            </a:r>
            <a:r>
              <a:rPr lang="en-US" sz="4000" dirty="0" smtClean="0"/>
              <a:t/>
            </a:r>
            <a:br>
              <a:rPr lang="en-US" sz="4000" dirty="0" smtClean="0"/>
            </a:br>
            <a:r>
              <a:rPr lang="en-US" sz="4000" dirty="0" smtClean="0"/>
              <a:t>Scripture:  Luke 1: 26-33, 38</a:t>
            </a:r>
            <a:endParaRPr lang="en-US" sz="400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How do our lives change when we do God’s will?</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December 9</a:t>
            </a:r>
            <a:r>
              <a:rPr lang="en-US" sz="6000" baseline="30000" dirty="0" smtClean="0"/>
              <a:t>th</a:t>
            </a:r>
            <a:r>
              <a:rPr lang="en-US" sz="6000" dirty="0" smtClean="0"/>
              <a:t>, 2011</a:t>
            </a:r>
            <a:r>
              <a:rPr lang="en-US" sz="4000" dirty="0" smtClean="0"/>
              <a:t/>
            </a:r>
            <a:br>
              <a:rPr lang="en-US" sz="4000" dirty="0" smtClean="0"/>
            </a:br>
            <a:r>
              <a:rPr lang="en-US" sz="4000" dirty="0" smtClean="0"/>
              <a:t>Scripture:  Isaiah 48: 17-19</a:t>
            </a:r>
            <a:endParaRPr lang="en-US" sz="4000"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Why do you think the angel tells Mary that nothing is impossible for God?</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December 12</a:t>
            </a:r>
            <a:r>
              <a:rPr lang="en-US" sz="6000" baseline="30000" dirty="0" smtClean="0"/>
              <a:t>th</a:t>
            </a:r>
            <a:r>
              <a:rPr lang="en-US" sz="6000" dirty="0" smtClean="0"/>
              <a:t>, 2011</a:t>
            </a:r>
            <a:r>
              <a:rPr lang="en-US" sz="4000" dirty="0" smtClean="0"/>
              <a:t/>
            </a:r>
            <a:br>
              <a:rPr lang="en-US" sz="4000" dirty="0" smtClean="0"/>
            </a:br>
            <a:r>
              <a:rPr lang="en-US" sz="4000" dirty="0" smtClean="0"/>
              <a:t>Scripture:  Luke1:30-31,34-38</a:t>
            </a:r>
            <a:endParaRPr lang="en-US" sz="4000"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What does the prophet say God’s people are like?</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December 13</a:t>
            </a:r>
            <a:r>
              <a:rPr lang="en-US" sz="6000" baseline="30000" dirty="0" smtClean="0"/>
              <a:t>th</a:t>
            </a:r>
            <a:r>
              <a:rPr lang="en-US" sz="6000" dirty="0" smtClean="0"/>
              <a:t>, 2011</a:t>
            </a:r>
            <a:r>
              <a:rPr lang="en-US" sz="4000" dirty="0" smtClean="0"/>
              <a:t/>
            </a:r>
            <a:br>
              <a:rPr lang="en-US" sz="4000" dirty="0" smtClean="0"/>
            </a:br>
            <a:r>
              <a:rPr lang="en-US" sz="4000" dirty="0" smtClean="0"/>
              <a:t>Scripture:  Zephaniah3:11-13</a:t>
            </a:r>
            <a:endParaRPr lang="en-US" sz="4000"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What helps you to know if Jesus is the one who is to come?</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December 14</a:t>
            </a:r>
            <a:r>
              <a:rPr lang="en-US" sz="6000" baseline="30000" dirty="0" smtClean="0"/>
              <a:t>th</a:t>
            </a:r>
            <a:r>
              <a:rPr lang="en-US" sz="6000" dirty="0" smtClean="0"/>
              <a:t>, 2011</a:t>
            </a:r>
            <a:r>
              <a:rPr lang="en-US" sz="4000" dirty="0" smtClean="0"/>
              <a:t/>
            </a:r>
            <a:br>
              <a:rPr lang="en-US" sz="4000" dirty="0" smtClean="0"/>
            </a:br>
            <a:r>
              <a:rPr lang="en-US" sz="4000" dirty="0" smtClean="0"/>
              <a:t>Scripture:  Luke 7:8-23</a:t>
            </a:r>
            <a:endParaRPr lang="en-US" sz="4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667000"/>
            <a:ext cx="7696200" cy="3657600"/>
          </a:xfrm>
        </p:spPr>
        <p:txBody>
          <a:bodyPr>
            <a:normAutofit/>
          </a:bodyPr>
          <a:lstStyle/>
          <a:p>
            <a:r>
              <a:rPr lang="en-US" dirty="0" smtClean="0">
                <a:solidFill>
                  <a:srgbClr val="00B0F0"/>
                </a:solidFill>
              </a:rPr>
              <a:t>How can Jesus know Nathanael, since he has never met him?  Does Jesus know you? Do you want to be His friend?  Write to Jesus telling Him how you feel about this.</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August 24</a:t>
            </a:r>
            <a:r>
              <a:rPr lang="en-US" sz="6000" baseline="30000" dirty="0" smtClean="0"/>
              <a:t>th</a:t>
            </a:r>
            <a:r>
              <a:rPr lang="en-US" sz="6000" dirty="0" smtClean="0"/>
              <a:t>, 2011</a:t>
            </a:r>
            <a:r>
              <a:rPr lang="en-US" sz="4000" dirty="0" smtClean="0"/>
              <a:t/>
            </a:r>
            <a:br>
              <a:rPr lang="en-US" sz="4000" dirty="0" smtClean="0"/>
            </a:br>
            <a:r>
              <a:rPr lang="en-US" sz="4000" dirty="0" smtClean="0"/>
              <a:t>Scripture: John 1:45-51</a:t>
            </a:r>
            <a:endParaRPr lang="en-US" sz="4000"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696200" cy="3962400"/>
          </a:xfrm>
        </p:spPr>
        <p:txBody>
          <a:bodyPr>
            <a:normAutofit/>
          </a:bodyPr>
          <a:lstStyle/>
          <a:p>
            <a:r>
              <a:rPr lang="en-US" dirty="0" smtClean="0">
                <a:solidFill>
                  <a:srgbClr val="00B0F0"/>
                </a:solidFill>
              </a:rPr>
              <a:t>How does God show us his love?</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r>
              <a:rPr lang="en-US" sz="6000" dirty="0" smtClean="0"/>
              <a:t>Journal Reflection:</a:t>
            </a:r>
            <a:br>
              <a:rPr lang="en-US" sz="6000" dirty="0" smtClean="0"/>
            </a:br>
            <a:r>
              <a:rPr lang="en-US" sz="6000" dirty="0" smtClean="0"/>
              <a:t>December 15</a:t>
            </a:r>
            <a:r>
              <a:rPr lang="en-US" sz="6000" baseline="30000" dirty="0" smtClean="0"/>
              <a:t>th</a:t>
            </a:r>
            <a:r>
              <a:rPr lang="en-US" sz="6000" dirty="0" smtClean="0"/>
              <a:t>, 2011</a:t>
            </a:r>
            <a:r>
              <a:rPr lang="en-US" sz="4000" dirty="0" smtClean="0"/>
              <a:t/>
            </a:r>
            <a:br>
              <a:rPr lang="en-US" sz="4000" dirty="0" smtClean="0"/>
            </a:br>
            <a:r>
              <a:rPr lang="en-US" sz="4000" dirty="0" smtClean="0"/>
              <a:t>Scripture:  Isaiah 54:9-10</a:t>
            </a:r>
            <a:endParaRPr lang="en-US" sz="4000"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Why do you think Jesus is able to baptize with the Holy Spirit?</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3</a:t>
            </a:r>
            <a:r>
              <a:rPr lang="en-US" sz="6000" baseline="30000" dirty="0" smtClean="0"/>
              <a:t>rd</a:t>
            </a:r>
            <a:r>
              <a:rPr lang="en-US" sz="6000" dirty="0" smtClean="0"/>
              <a:t>, 2012</a:t>
            </a:r>
            <a:r>
              <a:rPr lang="en-US" sz="4000" dirty="0" smtClean="0"/>
              <a:t/>
            </a:r>
            <a:br>
              <a:rPr lang="en-US" sz="4000" dirty="0" smtClean="0"/>
            </a:br>
            <a:r>
              <a:rPr lang="en-US" sz="4000" dirty="0" smtClean="0"/>
              <a:t>Scripture:  John 1: 29-34</a:t>
            </a:r>
            <a:endParaRPr lang="en-US" sz="4000"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To whom would you want to introduce Jesus?  Why?  What would you hope they learn from meeting Him?</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4</a:t>
            </a:r>
            <a:r>
              <a:rPr lang="en-US" sz="6000" baseline="30000" dirty="0" smtClean="0"/>
              <a:t>th</a:t>
            </a:r>
            <a:r>
              <a:rPr lang="en-US" sz="6000" dirty="0" smtClean="0"/>
              <a:t>, 2012</a:t>
            </a:r>
            <a:r>
              <a:rPr lang="en-US" sz="4000" dirty="0" smtClean="0"/>
              <a:t/>
            </a:r>
            <a:br>
              <a:rPr lang="en-US" sz="4000" dirty="0" smtClean="0"/>
            </a:br>
            <a:r>
              <a:rPr lang="en-US" sz="4000" dirty="0" smtClean="0"/>
              <a:t>Scripture:  John 1: 35-42</a:t>
            </a:r>
            <a:endParaRPr lang="en-US" sz="4000"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Why does Philip want Nathanael to meet Jesus?</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5</a:t>
            </a:r>
            <a:r>
              <a:rPr lang="en-US" sz="6000" baseline="30000" dirty="0" smtClean="0"/>
              <a:t>th</a:t>
            </a:r>
            <a:r>
              <a:rPr lang="en-US" sz="6000" dirty="0" smtClean="0"/>
              <a:t>, 2012</a:t>
            </a:r>
            <a:r>
              <a:rPr lang="en-US" sz="4000" dirty="0" smtClean="0"/>
              <a:t/>
            </a:r>
            <a:br>
              <a:rPr lang="en-US" sz="4000" dirty="0" smtClean="0"/>
            </a:br>
            <a:r>
              <a:rPr lang="en-US" sz="4000" dirty="0" smtClean="0"/>
              <a:t>Scripture:  John 1: 43-51</a:t>
            </a:r>
            <a:endParaRPr lang="en-US" sz="4000"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What does this scripture tell us about Jesus?  Does it also tell us anything </a:t>
            </a:r>
            <a:r>
              <a:rPr lang="en-US" sz="3600" smtClean="0">
                <a:solidFill>
                  <a:schemeClr val="tx1"/>
                </a:solidFill>
                <a:latin typeface="Century Gothic" pitchFamily="34" charset="0"/>
              </a:rPr>
              <a:t>about ourselves?</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6</a:t>
            </a:r>
            <a:r>
              <a:rPr lang="en-US" sz="6000" baseline="30000" dirty="0" smtClean="0"/>
              <a:t>th</a:t>
            </a:r>
            <a:r>
              <a:rPr lang="en-US" sz="6000" dirty="0" smtClean="0"/>
              <a:t>, 2012</a:t>
            </a:r>
            <a:r>
              <a:rPr lang="en-US" sz="4000" dirty="0" smtClean="0"/>
              <a:t/>
            </a:r>
            <a:br>
              <a:rPr lang="en-US" sz="4000" dirty="0" smtClean="0"/>
            </a:br>
            <a:r>
              <a:rPr lang="en-US" sz="4000" dirty="0" smtClean="0"/>
              <a:t>Scripture:  Mark 1: 7-11</a:t>
            </a:r>
            <a:endParaRPr lang="en-US" sz="4000"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Have you ever seen a Baptism in your church?  What was it like?  Why do you think Christians are baptized?  </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9</a:t>
            </a:r>
            <a:r>
              <a:rPr lang="en-US" sz="6000" baseline="30000" dirty="0" smtClean="0"/>
              <a:t>th</a:t>
            </a:r>
            <a:r>
              <a:rPr lang="en-US" sz="6000" dirty="0" smtClean="0"/>
              <a:t>, 2012</a:t>
            </a:r>
            <a:r>
              <a:rPr lang="en-US" sz="4000" dirty="0" smtClean="0"/>
              <a:t/>
            </a:r>
            <a:br>
              <a:rPr lang="en-US" sz="4000" dirty="0" smtClean="0"/>
            </a:br>
            <a:r>
              <a:rPr lang="en-US" sz="4000" dirty="0" smtClean="0"/>
              <a:t>Scripture:  Matthew 3:13-17</a:t>
            </a:r>
            <a:endParaRPr lang="en-US" sz="4000"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Have you ever poured out your soul before the Lord?</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10</a:t>
            </a:r>
            <a:r>
              <a:rPr lang="en-US" sz="6000" baseline="30000" dirty="0" smtClean="0"/>
              <a:t>th</a:t>
            </a:r>
            <a:r>
              <a:rPr lang="en-US" sz="6000" dirty="0" smtClean="0"/>
              <a:t>, 2012</a:t>
            </a:r>
            <a:r>
              <a:rPr lang="en-US" sz="4000" dirty="0" smtClean="0"/>
              <a:t/>
            </a:r>
            <a:br>
              <a:rPr lang="en-US" sz="4000" dirty="0" smtClean="0"/>
            </a:br>
            <a:r>
              <a:rPr lang="en-US" sz="4000" dirty="0" smtClean="0"/>
              <a:t>Scripture:  1Samuel 1:10-20</a:t>
            </a:r>
            <a:endParaRPr lang="en-US" sz="4000"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Who are the people in our society who are unwelcome and made to live apart?</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12</a:t>
            </a:r>
            <a:r>
              <a:rPr lang="en-US" sz="6000" baseline="30000" dirty="0" smtClean="0"/>
              <a:t>th</a:t>
            </a:r>
            <a:r>
              <a:rPr lang="en-US" sz="6000" dirty="0" smtClean="0"/>
              <a:t>, 2011</a:t>
            </a:r>
            <a:r>
              <a:rPr lang="en-US" sz="4000" dirty="0" smtClean="0"/>
              <a:t/>
            </a:r>
            <a:br>
              <a:rPr lang="en-US" sz="4000" dirty="0" smtClean="0"/>
            </a:br>
            <a:r>
              <a:rPr lang="en-US" sz="4000" dirty="0" smtClean="0"/>
              <a:t>Scripture:  Mark 1: 40-45</a:t>
            </a:r>
            <a:endParaRPr lang="en-US" sz="4000"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Why do you think the companions of the paralyzed man went to so much trouble to bring him </a:t>
            </a:r>
            <a:r>
              <a:rPr lang="en-US" sz="3600" smtClean="0">
                <a:solidFill>
                  <a:schemeClr val="tx1"/>
                </a:solidFill>
                <a:latin typeface="Century Gothic" pitchFamily="34" charset="0"/>
              </a:rPr>
              <a:t>to </a:t>
            </a:r>
            <a:r>
              <a:rPr lang="en-US" sz="3600" dirty="0" err="1" smtClean="0">
                <a:solidFill>
                  <a:schemeClr val="tx1"/>
                </a:solidFill>
                <a:latin typeface="Century Gothic" pitchFamily="34" charset="0"/>
              </a:rPr>
              <a:t>J</a:t>
            </a:r>
            <a:r>
              <a:rPr lang="en-US" sz="3600" smtClean="0">
                <a:solidFill>
                  <a:schemeClr val="tx1"/>
                </a:solidFill>
                <a:latin typeface="Century Gothic" pitchFamily="34" charset="0"/>
              </a:rPr>
              <a:t>esus</a:t>
            </a:r>
            <a:r>
              <a:rPr lang="en-US" sz="3600" dirty="0" smtClean="0">
                <a:solidFill>
                  <a:schemeClr val="tx1"/>
                </a:solidFill>
                <a:latin typeface="Century Gothic" pitchFamily="34" charset="0"/>
              </a:rPr>
              <a:t>?</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13</a:t>
            </a:r>
            <a:r>
              <a:rPr lang="en-US" sz="6000" baseline="30000" dirty="0" smtClean="0"/>
              <a:t>th</a:t>
            </a:r>
            <a:r>
              <a:rPr lang="en-US" sz="6000" dirty="0" smtClean="0"/>
              <a:t>, 2011</a:t>
            </a:r>
            <a:r>
              <a:rPr lang="en-US" sz="4000" dirty="0" smtClean="0"/>
              <a:t/>
            </a:r>
            <a:br>
              <a:rPr lang="en-US" sz="4000" dirty="0" smtClean="0"/>
            </a:br>
            <a:r>
              <a:rPr lang="en-US" sz="4000" dirty="0" smtClean="0"/>
              <a:t>Scripture:  Mark 2:1-12</a:t>
            </a:r>
            <a:endParaRPr lang="en-US" sz="4000"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If the Sabbath is a day to come closer to God, what things would be good to do on the Sabbath?</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17</a:t>
            </a:r>
            <a:r>
              <a:rPr lang="en-US" sz="6000" baseline="30000" dirty="0" smtClean="0"/>
              <a:t>th</a:t>
            </a:r>
            <a:r>
              <a:rPr lang="en-US" sz="6000" dirty="0" smtClean="0"/>
              <a:t>, 2012</a:t>
            </a:r>
            <a:r>
              <a:rPr lang="en-US" sz="4000" dirty="0" smtClean="0"/>
              <a:t/>
            </a:r>
            <a:br>
              <a:rPr lang="en-US" sz="4000" dirty="0" smtClean="0"/>
            </a:br>
            <a:r>
              <a:rPr lang="en-US" sz="4000" dirty="0" smtClean="0"/>
              <a:t>Scripture:  Mark 2: 23-28</a:t>
            </a:r>
            <a:endParaRPr lang="en-US" sz="4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2667000"/>
            <a:ext cx="7620000" cy="3657600"/>
          </a:xfrm>
        </p:spPr>
        <p:txBody>
          <a:bodyPr>
            <a:normAutofit/>
          </a:bodyPr>
          <a:lstStyle/>
          <a:p>
            <a:r>
              <a:rPr lang="en-US" dirty="0" smtClean="0">
                <a:solidFill>
                  <a:srgbClr val="00B0F0"/>
                </a:solidFill>
              </a:rPr>
              <a:t>How can we get ready to receive Jesus?  If Jesus came to earth today, would you be ready to go with Him to heaven?</a:t>
            </a:r>
          </a:p>
          <a:p>
            <a:endParaRPr lang="en-US" dirty="0"/>
          </a:p>
          <a:p>
            <a:r>
              <a:rPr lang="en-US" dirty="0" smtClean="0">
                <a:solidFill>
                  <a:schemeClr val="tx2"/>
                </a:solidFill>
              </a:rPr>
              <a:t>Write your response in your journal.  </a:t>
            </a:r>
          </a:p>
          <a:p>
            <a:r>
              <a:rPr lang="en-US" dirty="0" smtClean="0">
                <a:solidFill>
                  <a:schemeClr val="tx2"/>
                </a:solidFill>
              </a:rPr>
              <a:t>One paragraph minimum. </a:t>
            </a:r>
            <a:r>
              <a:rPr lang="en-US" dirty="0" smtClean="0">
                <a:solidFill>
                  <a:schemeClr val="tx2"/>
                </a:solidFill>
                <a:sym typeface="Wingdings" pitchFamily="2" charset="2"/>
              </a:rPr>
              <a:t></a:t>
            </a:r>
            <a:endParaRPr lang="en-US" dirty="0">
              <a:solidFill>
                <a:schemeClr val="tx2"/>
              </a:solidFill>
            </a:endParaRPr>
          </a:p>
        </p:txBody>
      </p:sp>
      <p:sp>
        <p:nvSpPr>
          <p:cNvPr id="2" name="Title 1"/>
          <p:cNvSpPr>
            <a:spLocks noGrp="1"/>
          </p:cNvSpPr>
          <p:nvPr>
            <p:ph type="ctrTitle"/>
          </p:nvPr>
        </p:nvSpPr>
        <p:spPr>
          <a:xfrm>
            <a:off x="685800" y="228600"/>
            <a:ext cx="7772400" cy="2057400"/>
          </a:xfrm>
        </p:spPr>
        <p:txBody>
          <a:bodyPr>
            <a:normAutofit fontScale="90000"/>
          </a:bodyPr>
          <a:lstStyle/>
          <a:p>
            <a:r>
              <a:rPr lang="en-US" sz="6000" dirty="0" smtClean="0"/>
              <a:t>Journal Reflection:</a:t>
            </a:r>
            <a:br>
              <a:rPr lang="en-US" sz="6000" dirty="0" smtClean="0"/>
            </a:br>
            <a:r>
              <a:rPr lang="en-US" sz="6000" dirty="0" smtClean="0"/>
              <a:t>August 25</a:t>
            </a:r>
            <a:r>
              <a:rPr lang="en-US" sz="6000" baseline="30000" dirty="0" smtClean="0"/>
              <a:t>th</a:t>
            </a:r>
            <a:r>
              <a:rPr lang="en-US" sz="6000" dirty="0" smtClean="0"/>
              <a:t>, 2011</a:t>
            </a:r>
            <a:r>
              <a:rPr lang="en-US" sz="4000" dirty="0" smtClean="0"/>
              <a:t/>
            </a:r>
            <a:br>
              <a:rPr lang="en-US" sz="4000" dirty="0" smtClean="0"/>
            </a:br>
            <a:r>
              <a:rPr lang="en-US" sz="4000" dirty="0" smtClean="0"/>
              <a:t>Scripture:  Matthew 24: 42-44</a:t>
            </a:r>
            <a:endParaRPr lang="en-US" sz="4000"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Why do the Pharisees want to destroy Jesus?</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18</a:t>
            </a:r>
            <a:r>
              <a:rPr lang="en-US" sz="6000" baseline="30000" dirty="0" smtClean="0"/>
              <a:t>th</a:t>
            </a:r>
            <a:r>
              <a:rPr lang="en-US" sz="6000" dirty="0" smtClean="0"/>
              <a:t>, 2012</a:t>
            </a:r>
            <a:r>
              <a:rPr lang="en-US" sz="4000" dirty="0" smtClean="0"/>
              <a:t/>
            </a:r>
            <a:br>
              <a:rPr lang="en-US" sz="4000" dirty="0" smtClean="0"/>
            </a:br>
            <a:r>
              <a:rPr lang="en-US" sz="4000" dirty="0" smtClean="0"/>
              <a:t>Scripture:  Mark 3:1-6</a:t>
            </a:r>
            <a:endParaRPr lang="en-US" sz="4000"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Imagine that you were in the crowd coming to see Jesus.  What would you want Jesus to do for you?</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19</a:t>
            </a:r>
            <a:r>
              <a:rPr lang="en-US" sz="6000" baseline="30000" dirty="0" smtClean="0"/>
              <a:t>th</a:t>
            </a:r>
            <a:r>
              <a:rPr lang="en-US" sz="6000" dirty="0" smtClean="0"/>
              <a:t>, 2012</a:t>
            </a:r>
            <a:r>
              <a:rPr lang="en-US" sz="4000" dirty="0" smtClean="0"/>
              <a:t/>
            </a:r>
            <a:br>
              <a:rPr lang="en-US" sz="4000" dirty="0" smtClean="0"/>
            </a:br>
            <a:r>
              <a:rPr lang="en-US" sz="4000" dirty="0" smtClean="0"/>
              <a:t>Scripture:  Mark 3:7-12</a:t>
            </a:r>
            <a:endParaRPr lang="en-US" sz="4000"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85000" lnSpcReduction="20000"/>
          </a:bodyPr>
          <a:lstStyle/>
          <a:p>
            <a:pPr algn="ctr"/>
            <a:r>
              <a:rPr lang="en-US" sz="3600" dirty="0" smtClean="0">
                <a:solidFill>
                  <a:schemeClr val="tx1"/>
                </a:solidFill>
                <a:latin typeface="Century Gothic" pitchFamily="34" charset="0"/>
              </a:rPr>
              <a:t>What special qualities would an apostle have?  Do you think you have those qualities fit for an apostle?  If not, do you want those qualities?  If so, how would you use those special qualities?</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20</a:t>
            </a:r>
            <a:r>
              <a:rPr lang="en-US" sz="6000" baseline="30000" dirty="0" smtClean="0"/>
              <a:t>th</a:t>
            </a:r>
            <a:r>
              <a:rPr lang="en-US" sz="6000" dirty="0" smtClean="0"/>
              <a:t>, 2012</a:t>
            </a:r>
            <a:r>
              <a:rPr lang="en-US" sz="4000" dirty="0" smtClean="0"/>
              <a:t/>
            </a:r>
            <a:br>
              <a:rPr lang="en-US" sz="4000" dirty="0" smtClean="0"/>
            </a:br>
            <a:r>
              <a:rPr lang="en-US" sz="4000" dirty="0" smtClean="0"/>
              <a:t>Scripture:  Mark 3:13-19</a:t>
            </a:r>
            <a:endParaRPr lang="en-US" sz="4000"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92500" lnSpcReduction="20000"/>
          </a:bodyPr>
          <a:lstStyle/>
          <a:p>
            <a:pPr algn="ctr"/>
            <a:r>
              <a:rPr lang="en-US" sz="3200" dirty="0" smtClean="0">
                <a:latin typeface="Century Gothic" pitchFamily="34" charset="0"/>
              </a:rPr>
              <a:t>How do you think Jesus was able to cast out demons?  Why do you think he did this?  What “demons” do you need cast out from your heart or mind?  Take some time to center yourself and reflect on this.</a:t>
            </a:r>
          </a:p>
          <a:p>
            <a:pPr algn="ctr"/>
            <a:endParaRPr lang="en-US" sz="3200" dirty="0">
              <a:latin typeface="Century Gothic" pitchFamily="34" charset="0"/>
            </a:endParaRPr>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23</a:t>
            </a:r>
            <a:r>
              <a:rPr lang="en-US" sz="6000" baseline="30000" dirty="0" smtClean="0"/>
              <a:t>rd</a:t>
            </a:r>
            <a:r>
              <a:rPr lang="en-US" sz="6000" dirty="0" smtClean="0"/>
              <a:t>, 2012</a:t>
            </a:r>
            <a:r>
              <a:rPr lang="en-US" sz="4000" dirty="0" smtClean="0"/>
              <a:t/>
            </a:r>
            <a:br>
              <a:rPr lang="en-US" sz="4000" dirty="0" smtClean="0"/>
            </a:br>
            <a:r>
              <a:rPr lang="en-US" sz="4000" dirty="0" smtClean="0"/>
              <a:t>Scripture:  Mark 3:22-27</a:t>
            </a:r>
            <a:endParaRPr lang="en-US" sz="4000"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Who is Jesus’ family?  Do you consider Jesus apart of your family?</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24</a:t>
            </a:r>
            <a:r>
              <a:rPr lang="en-US" sz="6000" baseline="30000" dirty="0" smtClean="0"/>
              <a:t>th</a:t>
            </a:r>
            <a:r>
              <a:rPr lang="en-US" sz="6000" dirty="0" smtClean="0"/>
              <a:t>, 2012</a:t>
            </a:r>
            <a:r>
              <a:rPr lang="en-US" sz="4000" dirty="0" smtClean="0"/>
              <a:t/>
            </a:r>
            <a:br>
              <a:rPr lang="en-US" sz="4000" dirty="0" smtClean="0"/>
            </a:br>
            <a:r>
              <a:rPr lang="en-US" sz="4000" dirty="0" smtClean="0"/>
              <a:t>Scripture:  Mark 3:31-35</a:t>
            </a:r>
            <a:endParaRPr lang="en-US" sz="4000" dirty="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92500" lnSpcReduction="20000"/>
          </a:bodyPr>
          <a:lstStyle/>
          <a:p>
            <a:pPr algn="ctr"/>
            <a:r>
              <a:rPr lang="en-US" sz="3600" dirty="0" smtClean="0">
                <a:solidFill>
                  <a:schemeClr val="tx1"/>
                </a:solidFill>
                <a:latin typeface="Century Gothic" pitchFamily="34" charset="0"/>
              </a:rPr>
              <a:t>What does Jesus mean by the amount we give is the same amount we get?  Why do you think receiving depends on giving?</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26</a:t>
            </a:r>
            <a:r>
              <a:rPr lang="en-US" sz="6000" baseline="30000" dirty="0" smtClean="0"/>
              <a:t>th</a:t>
            </a:r>
            <a:r>
              <a:rPr lang="en-US" sz="6000" dirty="0" smtClean="0"/>
              <a:t>, 2012</a:t>
            </a:r>
            <a:r>
              <a:rPr lang="en-US" sz="4000" dirty="0" smtClean="0"/>
              <a:t/>
            </a:r>
            <a:br>
              <a:rPr lang="en-US" sz="4000" dirty="0" smtClean="0"/>
            </a:br>
            <a:r>
              <a:rPr lang="en-US" sz="4000" dirty="0" smtClean="0"/>
              <a:t>Scripture:  Mark 4:21-25</a:t>
            </a:r>
            <a:endParaRPr lang="en-US" sz="4000"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How does God’s kingdom grow in us? What are the “seeds” that help us grow in our faith?</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27</a:t>
            </a:r>
            <a:r>
              <a:rPr lang="en-US" sz="6000" baseline="30000" dirty="0" smtClean="0"/>
              <a:t>th</a:t>
            </a:r>
            <a:r>
              <a:rPr lang="en-US" sz="6000" dirty="0" smtClean="0"/>
              <a:t>, 2012</a:t>
            </a:r>
            <a:r>
              <a:rPr lang="en-US" sz="4000" dirty="0" smtClean="0"/>
              <a:t/>
            </a:r>
            <a:br>
              <a:rPr lang="en-US" sz="4000" dirty="0" smtClean="0"/>
            </a:br>
            <a:r>
              <a:rPr lang="en-US" sz="4000" dirty="0" smtClean="0"/>
              <a:t>Scripture:  Mark 4:26-29</a:t>
            </a:r>
            <a:endParaRPr lang="en-US" sz="4000"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lnSpcReduction="10000"/>
          </a:bodyPr>
          <a:lstStyle/>
          <a:p>
            <a:pPr algn="ctr"/>
            <a:r>
              <a:rPr lang="en-US" sz="3600" dirty="0" smtClean="0">
                <a:solidFill>
                  <a:schemeClr val="tx1"/>
                </a:solidFill>
                <a:latin typeface="Century Gothic" pitchFamily="34" charset="0"/>
              </a:rPr>
              <a:t>What does this story tell us about Jesus?  His power?  His compassion?  His ability to be available to </a:t>
            </a:r>
            <a:r>
              <a:rPr lang="en-US" sz="3600" smtClean="0">
                <a:solidFill>
                  <a:schemeClr val="tx1"/>
                </a:solidFill>
                <a:latin typeface="Century Gothic" pitchFamily="34" charset="0"/>
              </a:rPr>
              <a:t>his faithful?</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January 30</a:t>
            </a:r>
            <a:r>
              <a:rPr lang="en-US" sz="6000" baseline="30000" dirty="0" smtClean="0"/>
              <a:t>th</a:t>
            </a:r>
            <a:r>
              <a:rPr lang="en-US" sz="6000" dirty="0" smtClean="0"/>
              <a:t>, 2012</a:t>
            </a:r>
            <a:r>
              <a:rPr lang="en-US" sz="4000" dirty="0" smtClean="0"/>
              <a:t/>
            </a:r>
            <a:br>
              <a:rPr lang="en-US" sz="4000" dirty="0" smtClean="0"/>
            </a:br>
            <a:r>
              <a:rPr lang="en-US" sz="4000" dirty="0" smtClean="0"/>
              <a:t>Scripture:  Mark 5:1-15</a:t>
            </a:r>
            <a:endParaRPr lang="en-US" sz="4000"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a:bodyPr>
          <a:lstStyle/>
          <a:p>
            <a:pPr algn="ctr"/>
            <a:r>
              <a:rPr lang="en-US" sz="3600" dirty="0" smtClean="0">
                <a:solidFill>
                  <a:schemeClr val="tx1"/>
                </a:solidFill>
                <a:latin typeface="Century Gothic" pitchFamily="34" charset="0"/>
              </a:rPr>
              <a:t>How is Jesus a light?  In what ways is Jesus a light to you?  How are you a light to others?</a:t>
            </a: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2</a:t>
            </a:r>
            <a:r>
              <a:rPr lang="en-US" sz="6000" baseline="30000" dirty="0" smtClean="0"/>
              <a:t>nd</a:t>
            </a:r>
            <a:r>
              <a:rPr lang="en-US" sz="6000" dirty="0" smtClean="0"/>
              <a:t>, 2012</a:t>
            </a:r>
            <a:r>
              <a:rPr lang="en-US" sz="4000" dirty="0" smtClean="0"/>
              <a:t/>
            </a:r>
            <a:br>
              <a:rPr lang="en-US" sz="4000" dirty="0" smtClean="0"/>
            </a:br>
            <a:r>
              <a:rPr lang="en-US" sz="4000" dirty="0" smtClean="0"/>
              <a:t>Scripture:  Luke 2:27-33</a:t>
            </a:r>
            <a:endParaRPr lang="en-US" sz="4000"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971800"/>
            <a:ext cx="7696200" cy="3581400"/>
          </a:xfrm>
        </p:spPr>
        <p:txBody>
          <a:bodyPr>
            <a:normAutofit fontScale="85000" lnSpcReduction="10000"/>
          </a:bodyPr>
          <a:lstStyle/>
          <a:p>
            <a:pPr algn="ctr"/>
            <a:r>
              <a:rPr lang="en-US" sz="3600" dirty="0" smtClean="0">
                <a:solidFill>
                  <a:schemeClr val="tx1"/>
                </a:solidFill>
                <a:latin typeface="Century Gothic" pitchFamily="34" charset="0"/>
              </a:rPr>
              <a:t>Where do you think David got his strength?  David carried five stones that helped him defeat Goliath (sin).  What five things can you use as “stones” to help you </a:t>
            </a:r>
            <a:r>
              <a:rPr lang="en-US" sz="3600" smtClean="0">
                <a:solidFill>
                  <a:schemeClr val="tx1"/>
                </a:solidFill>
                <a:latin typeface="Century Gothic" pitchFamily="34" charset="0"/>
              </a:rPr>
              <a:t>defeat sin?</a:t>
            </a:r>
            <a:endParaRPr lang="en-US" sz="3600" dirty="0" smtClean="0">
              <a:solidFill>
                <a:schemeClr val="tx1"/>
              </a:solidFill>
              <a:latin typeface="Century Gothic" pitchFamily="34" charset="0"/>
            </a:endParaRPr>
          </a:p>
          <a:p>
            <a:endParaRPr lang="en-US" dirty="0"/>
          </a:p>
          <a:p>
            <a:pPr algn="ctr"/>
            <a:r>
              <a:rPr lang="en-US" sz="2800" dirty="0" smtClean="0">
                <a:solidFill>
                  <a:schemeClr val="accent2">
                    <a:lumMod val="60000"/>
                    <a:lumOff val="40000"/>
                  </a:schemeClr>
                </a:solidFill>
              </a:rPr>
              <a:t>Write your response in your journal.  </a:t>
            </a:r>
          </a:p>
          <a:p>
            <a:pPr algn="ctr"/>
            <a:r>
              <a:rPr lang="en-US" sz="2800" dirty="0" smtClean="0">
                <a:solidFill>
                  <a:schemeClr val="accent2">
                    <a:lumMod val="60000"/>
                    <a:lumOff val="40000"/>
                  </a:schemeClr>
                </a:solidFill>
              </a:rPr>
              <a:t>One paragraph minimum. </a:t>
            </a:r>
            <a:r>
              <a:rPr lang="en-US" sz="2800" dirty="0" smtClean="0">
                <a:solidFill>
                  <a:schemeClr val="accent2">
                    <a:lumMod val="60000"/>
                    <a:lumOff val="40000"/>
                  </a:schemeClr>
                </a:solidFill>
                <a:sym typeface="Wingdings" pitchFamily="2" charset="2"/>
              </a:rPr>
              <a:t></a:t>
            </a:r>
            <a:endParaRPr lang="en-US" sz="2800" dirty="0">
              <a:solidFill>
                <a:schemeClr val="accent2">
                  <a:lumMod val="60000"/>
                  <a:lumOff val="40000"/>
                </a:schemeClr>
              </a:solidFill>
            </a:endParaRPr>
          </a:p>
        </p:txBody>
      </p:sp>
      <p:sp>
        <p:nvSpPr>
          <p:cNvPr id="2" name="Title 1"/>
          <p:cNvSpPr>
            <a:spLocks noGrp="1"/>
          </p:cNvSpPr>
          <p:nvPr>
            <p:ph type="ctrTitle"/>
          </p:nvPr>
        </p:nvSpPr>
        <p:spPr>
          <a:xfrm>
            <a:off x="685800" y="381000"/>
            <a:ext cx="7772400" cy="1828800"/>
          </a:xfrm>
        </p:spPr>
        <p:txBody>
          <a:bodyPr>
            <a:normAutofit fontScale="90000"/>
          </a:bodyPr>
          <a:lstStyle/>
          <a:p>
            <a:pPr algn="ctr"/>
            <a:r>
              <a:rPr lang="en-US" sz="6000" dirty="0" smtClean="0"/>
              <a:t>Journal Reflection:</a:t>
            </a:r>
            <a:br>
              <a:rPr lang="en-US" sz="6000" dirty="0" smtClean="0"/>
            </a:br>
            <a:r>
              <a:rPr lang="en-US" sz="6000" dirty="0" smtClean="0"/>
              <a:t>February 3</a:t>
            </a:r>
            <a:r>
              <a:rPr lang="en-US" sz="6000" baseline="30000" dirty="0" smtClean="0"/>
              <a:t>rd</a:t>
            </a:r>
            <a:r>
              <a:rPr lang="en-US" sz="6000" dirty="0" smtClean="0"/>
              <a:t>, 2012</a:t>
            </a:r>
            <a:r>
              <a:rPr lang="en-US" sz="4000" dirty="0" smtClean="0"/>
              <a:t/>
            </a:r>
            <a:br>
              <a:rPr lang="en-US" sz="4000" dirty="0" smtClean="0"/>
            </a:br>
            <a:r>
              <a:rPr lang="en-US" sz="4000" dirty="0" smtClean="0"/>
              <a:t>Scripture:  </a:t>
            </a:r>
            <a:r>
              <a:rPr lang="en-US" sz="4000" dirty="0" err="1" smtClean="0"/>
              <a:t>Sirach</a:t>
            </a:r>
            <a:r>
              <a:rPr lang="en-US" sz="4000" dirty="0" smtClean="0"/>
              <a:t> 47: 3-11</a:t>
            </a:r>
            <a:endParaRPr lang="en-US"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rrency">
  <a:themeElements>
    <a:clrScheme name="Currency">
      <a:dk1>
        <a:sysClr val="windowText" lastClr="000000"/>
      </a:dk1>
      <a:lt1>
        <a:sysClr val="window" lastClr="FFFFFF"/>
      </a:lt1>
      <a:dk2>
        <a:srgbClr val="4A606E"/>
      </a:dk2>
      <a:lt2>
        <a:srgbClr val="D1E1E3"/>
      </a:lt2>
      <a:accent1>
        <a:srgbClr val="79B5B0"/>
      </a:accent1>
      <a:accent2>
        <a:srgbClr val="B4BC4C"/>
      </a:accent2>
      <a:accent3>
        <a:srgbClr val="B77851"/>
      </a:accent3>
      <a:accent4>
        <a:srgbClr val="776A5B"/>
      </a:accent4>
      <a:accent5>
        <a:srgbClr val="B6AD76"/>
      </a:accent5>
      <a:accent6>
        <a:srgbClr val="95AEB1"/>
      </a:accent6>
      <a:hlink>
        <a:srgbClr val="3ECCED"/>
      </a:hlink>
      <a:folHlink>
        <a:srgbClr val="2C6C93"/>
      </a:folHlink>
    </a:clrScheme>
    <a:fontScheme name="Currency">
      <a:majorFont>
        <a:latin typeface="Constantia"/>
        <a:ea typeface=""/>
        <a:cs typeface=""/>
        <a:font script="Jpan" typeface="HGS明朝E"/>
        <a:font script="Hang" typeface="맑은 고딕"/>
        <a:font script="Hans" typeface="华文楷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S明朝E"/>
        <a:font script="Hang" typeface="맑은 고딕"/>
        <a:font script="Hans" typeface="华文楷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rrency">
      <a:fillStyleLst>
        <a:solidFill>
          <a:schemeClr val="phClr"/>
        </a:solidFill>
        <a:gradFill rotWithShape="1">
          <a:gsLst>
            <a:gs pos="0">
              <a:schemeClr val="phClr">
                <a:tint val="80000"/>
                <a:satMod val="110000"/>
              </a:schemeClr>
            </a:gs>
            <a:gs pos="47500">
              <a:schemeClr val="phClr">
                <a:tint val="35000"/>
                <a:satMod val="110000"/>
              </a:schemeClr>
            </a:gs>
            <a:gs pos="58500">
              <a:schemeClr val="phClr">
                <a:tint val="35000"/>
                <a:satMod val="110000"/>
              </a:schemeClr>
            </a:gs>
            <a:gs pos="100000">
              <a:schemeClr val="phClr">
                <a:tint val="80000"/>
                <a:satMod val="110000"/>
              </a:schemeClr>
            </a:gs>
          </a:gsLst>
          <a:lin ang="3600000" scaled="1"/>
        </a:gradFill>
        <a:gradFill rotWithShape="1">
          <a:gsLst>
            <a:gs pos="0">
              <a:schemeClr val="phClr">
                <a:shade val="52000"/>
                <a:satMod val="105000"/>
              </a:schemeClr>
            </a:gs>
            <a:gs pos="47500">
              <a:schemeClr val="phClr">
                <a:shade val="89000"/>
                <a:satMod val="105000"/>
              </a:schemeClr>
            </a:gs>
            <a:gs pos="58500">
              <a:schemeClr val="phClr">
                <a:shade val="89000"/>
                <a:satMod val="105000"/>
              </a:schemeClr>
            </a:gs>
            <a:gs pos="100000">
              <a:schemeClr val="phClr">
                <a:shade val="52000"/>
                <a:satMod val="105000"/>
              </a:schemeClr>
            </a:gs>
          </a:gsLst>
          <a:lin ang="3600000" scaled="1"/>
        </a:gradFill>
      </a:fillStyleLst>
      <a:lnStyleLst>
        <a:ln w="10000" cap="flat" cmpd="sng" algn="ctr">
          <a:solidFill>
            <a:schemeClr val="phClr"/>
          </a:solidFill>
          <a:prstDash val="solid"/>
        </a:ln>
        <a:ln w="60000" cap="flat" cmpd="thickThin" algn="ctr">
          <a:solidFill>
            <a:schemeClr val="phClr"/>
          </a:solidFill>
          <a:prstDash val="solid"/>
        </a:ln>
        <a:ln w="25400" cap="flat" cmpd="sng" algn="ctr">
          <a:solidFill>
            <a:schemeClr val="phClr"/>
          </a:solidFill>
          <a:prstDash val="solid"/>
        </a:ln>
      </a:lnStyleLst>
      <a:effectStyleLst>
        <a:effectStyle>
          <a:effectLst>
            <a:outerShdw blurRad="38100" dist="38100" dir="5400000" algn="r" rotWithShape="0">
              <a:srgbClr val="000000">
                <a:alpha val="60000"/>
              </a:srgbClr>
            </a:outerShdw>
          </a:effectLst>
        </a:effectStyle>
        <a:effectStyle>
          <a:effectLst>
            <a:outerShdw blurRad="38100" dist="38100" dir="5400000" algn="r" rotWithShape="0">
              <a:srgbClr val="000000">
                <a:alpha val="60000"/>
              </a:srgbClr>
            </a:outerShdw>
          </a:effectLst>
          <a:scene3d>
            <a:camera prst="orthographicFront">
              <a:rot lat="0" lon="0" rev="0"/>
            </a:camera>
            <a:lightRig rig="harsh" dir="tl">
              <a:rot lat="0" lon="0" rev="8400000"/>
            </a:lightRig>
          </a:scene3d>
          <a:sp3d prstMaterial="flat">
            <a:bevelT w="38100" h="50800" prst="softRound"/>
          </a:sp3d>
        </a:effectStyle>
        <a:effectStyle>
          <a:effectLst>
            <a:outerShdw blurRad="50800" dist="63500" dir="5400000" algn="r" rotWithShape="0">
              <a:srgbClr val="000000">
                <a:alpha val="65000"/>
              </a:srgbClr>
            </a:outerShdw>
          </a:effectLst>
          <a:scene3d>
            <a:camera prst="orthographicFront">
              <a:rot lat="0" lon="0" rev="0"/>
            </a:camera>
            <a:lightRig rig="harsh" dir="tl">
              <a:rot lat="0" lon="0" rev="8400000"/>
            </a:lightRig>
          </a:scene3d>
          <a:sp3d extrusionH="63500" contourW="38100" prstMaterial="flat">
            <a:bevelT w="50800" h="63500" prst="softRound"/>
            <a:contourClr>
              <a:schemeClr val="phClr">
                <a:tint val="5"/>
                <a:satMod val="130000"/>
              </a:schemeClr>
            </a:contourClr>
          </a:sp3d>
        </a:effectStyle>
      </a:effectStyleLst>
      <a:bgFillStyleLst>
        <a:solidFill>
          <a:schemeClr val="phClr"/>
        </a:solidFill>
        <a:gradFill rotWithShape="1">
          <a:gsLst>
            <a:gs pos="0">
              <a:schemeClr val="phClr">
                <a:tint val="80000"/>
                <a:satMod val="300000"/>
              </a:schemeClr>
            </a:gs>
            <a:gs pos="100000">
              <a:schemeClr val="phClr">
                <a:shade val="20000"/>
                <a:satMod val="350000"/>
              </a:schemeClr>
            </a:gs>
          </a:gsLst>
          <a:path path="circle">
            <a:fillToRect l="50000" t="50000" r="50000" b="50000"/>
          </a:path>
        </a:gradFill>
        <a:blipFill>
          <a:blip xmlns:r="http://schemas.openxmlformats.org/officeDocument/2006/relationships" r:embed="rId1">
            <a:duotone>
              <a:schemeClr val="phClr">
                <a:tint val="98000"/>
                <a:shade val="98000"/>
                <a:satMod val="120000"/>
              </a:schemeClr>
              <a:schemeClr val="phClr">
                <a:tint val="86000"/>
                <a:shade val="92000"/>
                <a:satMod val="150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Currency</Template>
  <TotalTime>186678</TotalTime>
  <Words>6115</Words>
  <Application>Microsoft Office PowerPoint</Application>
  <PresentationFormat>On-screen Show (4:3)</PresentationFormat>
  <Paragraphs>759</Paragraphs>
  <Slides>144</Slides>
  <Notes>4</Notes>
  <HiddenSlides>0</HiddenSlides>
  <MMClips>0</MMClips>
  <ScaleCrop>false</ScaleCrop>
  <HeadingPairs>
    <vt:vector size="4" baseType="variant">
      <vt:variant>
        <vt:lpstr>Theme</vt:lpstr>
      </vt:variant>
      <vt:variant>
        <vt:i4>1</vt:i4>
      </vt:variant>
      <vt:variant>
        <vt:lpstr>Slide Titles</vt:lpstr>
      </vt:variant>
      <vt:variant>
        <vt:i4>144</vt:i4>
      </vt:variant>
    </vt:vector>
  </HeadingPairs>
  <TitlesOfParts>
    <vt:vector size="145" baseType="lpstr">
      <vt:lpstr>Currency</vt:lpstr>
      <vt:lpstr>Journal Reflection: August 15th, 2011 Scripture: 1 Corinthians 15:20-22</vt:lpstr>
      <vt:lpstr>Journal Reflection: August 16th, 2011 Scripture: Matthew 19:23-26</vt:lpstr>
      <vt:lpstr>Journal Reflection: August 17th, 2011 Scripture: Matthew 20:1-15</vt:lpstr>
      <vt:lpstr>Journal Reflection: August 18th, 2011 Scripture:  Matthew 22:1-10</vt:lpstr>
      <vt:lpstr>Journal Reflection: August 19th, 2011 Scripture: Matthew 22:34-40</vt:lpstr>
      <vt:lpstr>Journal Reflection: August 22nd, 2011 Scripture: 1 Thessalonians 1:1-5</vt:lpstr>
      <vt:lpstr>Journal Reflection: August 23rd, 2011 Scripture: Matthew 23: 25-26</vt:lpstr>
      <vt:lpstr>Journal Reflection: August 24th, 2011 Scripture: John 1:45-51</vt:lpstr>
      <vt:lpstr>Journal Reflection: August 25th, 2011 Scripture:  Matthew 24: 42-44</vt:lpstr>
      <vt:lpstr>Journal Reflection: August 26th, 2011 Scripture: Matthew 25: 1-13</vt:lpstr>
      <vt:lpstr>Journal Reflection: August 29th, 2011 Scripture: 1 Thessalonians 4:14-17</vt:lpstr>
      <vt:lpstr>Journal Reflection: August 30th, 2011 Scripture: Luke 4: 31-37</vt:lpstr>
      <vt:lpstr>Journal Reflection: August 31st, 2011 Scripture: Luke 4: 38-41</vt:lpstr>
      <vt:lpstr>Journal Reflection: September 1st, 2011 Scripture: Luke 5: 1-11</vt:lpstr>
      <vt:lpstr>Journal Reflection: September 2nd, 2011 Scripture: Luke 5: 33-35</vt:lpstr>
      <vt:lpstr>Journal Reflection: September 6th, 2011 Scripture: Luke 6: 12-19</vt:lpstr>
      <vt:lpstr>Journal Reflection: September 7th, 2011 Scripture: Luke 6: 20-23</vt:lpstr>
      <vt:lpstr>Journal Reflection: September 8th, 2011 Scripture: Matthew 1:18-23</vt:lpstr>
      <vt:lpstr>Journal Reflection: September 9th, 2011 Scripture: Luke 6: 39-42</vt:lpstr>
      <vt:lpstr>Journal Reflection: September 13th, 2011 Scripture: Luke 7: 1-10</vt:lpstr>
      <vt:lpstr>Journal Reflection: September 13th, 2011 Scripture: Luke 7:11-17</vt:lpstr>
      <vt:lpstr>Journal Reflection: September 15th, 2011 Scripture: John 19: 25-27</vt:lpstr>
      <vt:lpstr>Journal Reflection: September 16th, 2011 Scripture: Luke 8: 1-3</vt:lpstr>
      <vt:lpstr>Journal Reflection: September 19th, 2011 Scripture: Luke 8:16-18</vt:lpstr>
      <vt:lpstr>Journal Reflection: September 20th, 2011 Scripture: Luke 8:19-21</vt:lpstr>
      <vt:lpstr>Journal Reflection: September 21st, 2011 Scripture: Matthew 9:9-13</vt:lpstr>
      <vt:lpstr>Journal Reflection: September 22nd, 2011 Scripture: Luke 9:7-9</vt:lpstr>
      <vt:lpstr>Journal Reflection: September 23rd, 2011 Scripture: Luke 9:18-22</vt:lpstr>
      <vt:lpstr>Journal Reflection: September 26th, 2011 Scripture: Luke 9: 46-48</vt:lpstr>
      <vt:lpstr>Journal Reflection: September 27th, 2011 Scripture: Luke 9: 51-56</vt:lpstr>
      <vt:lpstr>Journal Reflection: September 29th, 2011 Scripture: Daniel 7: 13-14</vt:lpstr>
      <vt:lpstr>Journal Reflection: September 30th, 2011 Scripture: Baruch 1: 15-18</vt:lpstr>
      <vt:lpstr>Journal Reflection: October 3rd, 2011 Scripture: Luke 10: 29-37</vt:lpstr>
      <vt:lpstr>Journal Reflection: October 4th, 2011 Scripture:  Luke 10: 38-42</vt:lpstr>
      <vt:lpstr>Journal Reflection: October 5th, 2011 Scripture:  Luke 11:1-4</vt:lpstr>
      <vt:lpstr>Journal Reflection: October 6th, 2011 Scripture: Luke 11: 9-13</vt:lpstr>
      <vt:lpstr>Journal Reflection: October 7th, 2011 Scripture: Luke 11: 5-8</vt:lpstr>
      <vt:lpstr>Journal Reflection: October 11th, 2011 Scripture: Luke 11: 37-41</vt:lpstr>
      <vt:lpstr>Journal Reflection: October 12th, 2011 Scripture: Luke 11: 42-44</vt:lpstr>
      <vt:lpstr>Journal Reflection: October 13th, 2011 Scripture: Romans 3: 21-27</vt:lpstr>
      <vt:lpstr>Journal Reflection: October 14th, 2011 Scripture: Luke 12: 1-7</vt:lpstr>
      <vt:lpstr>Journal Reflection: October 17th, 2011 Scripture: Luke 12:13-15</vt:lpstr>
      <vt:lpstr>Journal Reflection: October 18th, 2011 Scripture: Luke 10:2-6</vt:lpstr>
      <vt:lpstr>Journal Reflection: October 19th, 2011 Scripture: Luke 19: 39-43</vt:lpstr>
      <vt:lpstr>Journal Reflection: October 20th, 2011 Scripture: Romans 6:20-23</vt:lpstr>
      <vt:lpstr>Journal Reflection: October 21st, 2011 Scripture: Ephesians 3:14-19</vt:lpstr>
      <vt:lpstr>Journal Reflection: October 24th, 2011 Scripture: Romans 8: 12-17</vt:lpstr>
      <vt:lpstr>Journal Reflection: October 25th, 2011 Scripture: Luke 13: 18-21</vt:lpstr>
      <vt:lpstr>Journal Reflection: October 26th, 2011 Scripture:  Luke 13: 22-24</vt:lpstr>
      <vt:lpstr>Journal Reflection: October 27th , 2011 Scripture:  Luke 13:34-35</vt:lpstr>
      <vt:lpstr>Journal Reflection: October 28th, 2011 Scripture:  Luke 6:12-16</vt:lpstr>
      <vt:lpstr>Journal Reflection: October 31st, 2011 Scripture:  Luke 14: 12-14</vt:lpstr>
      <vt:lpstr>Journal Reflection: November 1st, 2011 Scripture:  1 John 3:1-3</vt:lpstr>
      <vt:lpstr>Journal Reflection: November 2nd, 2011 Scripture: John 6:37-40 </vt:lpstr>
      <vt:lpstr>Journal Reflection: November 3rd, 2011 Scripture:  Luke 15:1-7</vt:lpstr>
      <vt:lpstr>Journal Reflection: November 4th, 2011 Scripture:  Romans 15: 17-21</vt:lpstr>
      <vt:lpstr>Journal Reflection: November 7th, 2011 Scripture:  Luke 17: 1-4</vt:lpstr>
      <vt:lpstr>Journal Reflection: November 8th, 2011 Scripture:  Wisdom 3:1-3</vt:lpstr>
      <vt:lpstr>Journal Reflection: November 9th, 2011 Scripture:  Psalm 84:2, John 2:13-17</vt:lpstr>
      <vt:lpstr>Journal Reflection: November 10th, 2011 Scripture:  Luke 17: 20-21</vt:lpstr>
      <vt:lpstr>Journal Reflection: November 11th, 2011 Scripture:  Wisdom 13:1-3</vt:lpstr>
      <vt:lpstr>Journal Reflection: November 15th, 2011 Scripture:  Luke 19: 1-10</vt:lpstr>
      <vt:lpstr>Journal Reflection: November 16th, 2011 Scripture:  Luke 19: 11-23</vt:lpstr>
      <vt:lpstr>Journal Reflection: November 17th, 2011 Scripture:  Luke 19:41-44</vt:lpstr>
      <vt:lpstr>Journal Reflection: November 18th, 2011 Scripture:  Luke 45-48</vt:lpstr>
      <vt:lpstr>Journal Reflection: November 21st, 2011 Scripture:  Luke 21: 1-4</vt:lpstr>
      <vt:lpstr>Journal Reflection: November 22nd, 2011 Scripture:  Luke 21:5-8</vt:lpstr>
      <vt:lpstr>Journal Reflection: November 23rd, 2011 Scripture:  Luke 21:12-19</vt:lpstr>
      <vt:lpstr>Journal Reflection: November 29th, 2011 Scripture:  Luke 10:21-24</vt:lpstr>
      <vt:lpstr>Journal Reflection: December 1st, 2011 Scripture:  Matthew 7:21, 24-27</vt:lpstr>
      <vt:lpstr>Journal Reflection: December 2nd, 2011 Scripture:  Matthew 9:27-31</vt:lpstr>
      <vt:lpstr>Journal Reflection: December 5th, 2011 Scripture:  Isaiah 35:3-7</vt:lpstr>
      <vt:lpstr>Journal Reflection: December 6th, 2011 Scripture:  Isaiah 40:3-5, 10-11</vt:lpstr>
      <vt:lpstr>Journal Reflection: December 7th, 2011 Scripture:  Isaiah 40:28-31</vt:lpstr>
      <vt:lpstr>Journal Reflection: December 8th, 2011 Scripture:  Luke 1: 26-33, 38</vt:lpstr>
      <vt:lpstr>Journal Reflection: December 9th, 2011 Scripture:  Isaiah 48: 17-19</vt:lpstr>
      <vt:lpstr>Journal Reflection: December 12th, 2011 Scripture:  Luke1:30-31,34-38</vt:lpstr>
      <vt:lpstr>Journal Reflection: December 13th, 2011 Scripture:  Zephaniah3:11-13</vt:lpstr>
      <vt:lpstr>Journal Reflection: December 14th, 2011 Scripture:  Luke 7:8-23</vt:lpstr>
      <vt:lpstr>Journal Reflection: December 15th, 2011 Scripture:  Isaiah 54:9-10</vt:lpstr>
      <vt:lpstr>Journal Reflection: January 3rd, 2012 Scripture:  John 1: 29-34</vt:lpstr>
      <vt:lpstr>Journal Reflection: January 4th, 2012 Scripture:  John 1: 35-42</vt:lpstr>
      <vt:lpstr>Journal Reflection: January 5th, 2012 Scripture:  John 1: 43-51</vt:lpstr>
      <vt:lpstr>Journal Reflection: January 6th, 2012 Scripture:  Mark 1: 7-11</vt:lpstr>
      <vt:lpstr>Journal Reflection: January 9th, 2012 Scripture:  Matthew 3:13-17</vt:lpstr>
      <vt:lpstr>Journal Reflection: January 10th, 2012 Scripture:  1Samuel 1:10-20</vt:lpstr>
      <vt:lpstr>Journal Reflection: January 12th, 2011 Scripture:  Mark 1: 40-45</vt:lpstr>
      <vt:lpstr>Journal Reflection: January 13th, 2011 Scripture:  Mark 2:1-12</vt:lpstr>
      <vt:lpstr>Journal Reflection: January 17th, 2012 Scripture:  Mark 2: 23-28</vt:lpstr>
      <vt:lpstr>Journal Reflection: January 18th, 2012 Scripture:  Mark 3:1-6</vt:lpstr>
      <vt:lpstr>Journal Reflection: January 19th, 2012 Scripture:  Mark 3:7-12</vt:lpstr>
      <vt:lpstr>Journal Reflection: January 20th, 2012 Scripture:  Mark 3:13-19</vt:lpstr>
      <vt:lpstr>Journal Reflection: January 23rd, 2012 Scripture:  Mark 3:22-27</vt:lpstr>
      <vt:lpstr>Journal Reflection: January 24th, 2012 Scripture:  Mark 3:31-35</vt:lpstr>
      <vt:lpstr>Journal Reflection: January 26th, 2012 Scripture:  Mark 4:21-25</vt:lpstr>
      <vt:lpstr>Journal Reflection: January 27th, 2012 Scripture:  Mark 4:26-29</vt:lpstr>
      <vt:lpstr>Journal Reflection: January 30th, 2012 Scripture:  Mark 5:1-15</vt:lpstr>
      <vt:lpstr>Journal Reflection: February 2nd, 2012 Scripture:  Luke 2:27-33</vt:lpstr>
      <vt:lpstr>Journal Reflection: February 3rd, 2012 Scripture:  Sirach 47: 3-11</vt:lpstr>
      <vt:lpstr>Journal Reflection: February 6th, 2012 Scripture:  Mark 6:53-56</vt:lpstr>
      <vt:lpstr>Journal Reflection: February 7th, 2012 Scripture:  Mark 7: 1-8</vt:lpstr>
      <vt:lpstr>Journal Reflection: February 9th, 2012 Scripture:  Mark 7: 24-30</vt:lpstr>
      <vt:lpstr>Journal Reflection: February  10th, 2012 Scripture:  Mark 7: 32-37</vt:lpstr>
      <vt:lpstr>Journal Reflection: February  13th, 2012 Scripture:  Mark 8:11-13</vt:lpstr>
      <vt:lpstr>Journal Reflection: February  14th, 2012 Scripture:  Mark 8:14-21</vt:lpstr>
      <vt:lpstr>Journal Reflection: February  16th, 2012 Scripture:  Mark 8:27-30</vt:lpstr>
      <vt:lpstr>Journal Reflection: February  17th, 2012 Scripture:  Mark 8:34-36</vt:lpstr>
      <vt:lpstr>Journal Reflection: February  21st, 2012 Scripture:  Mark 9: 33-37</vt:lpstr>
      <vt:lpstr>Journal Reflection: February  23rd, 2012 Scripture:  Luke 9:22-25</vt:lpstr>
      <vt:lpstr>Journal Reflection: February  24th, 2012 Scripture:  Matthew 9:14-15</vt:lpstr>
      <vt:lpstr>Journal Reflection: March 1st, 2012 Scripture:  Matthew 7:7-11</vt:lpstr>
      <vt:lpstr>Journal Reflection: March 2nd, 2012 Scripture:  Matthew 5: 21-24</vt:lpstr>
      <vt:lpstr>Journal Reflection: March 5th, 2012 Scripture:  Luke 6:36-38</vt:lpstr>
      <vt:lpstr>Journal Reflection: March 6th, 2012 Scripture:  Matthew 23: 1-12</vt:lpstr>
      <vt:lpstr>Journal Reflection: March 8th, 2012 Scripture:  Jeremiah 17: 5-8</vt:lpstr>
      <vt:lpstr>Journal Reflection: March 13th, 2012 Scripture:  Matthew 18:21-33</vt:lpstr>
      <vt:lpstr>Journal Reflection: March 15th, 2012 Scripture:  Jeremiah 7: 23-26</vt:lpstr>
      <vt:lpstr>Journal Reflection: March 19th, 2012 Scripture:  Luke 11:14-20</vt:lpstr>
      <vt:lpstr>Journal Reflection: March 20th, 2012 Scripture:  John 5: 1-9</vt:lpstr>
      <vt:lpstr>Journal Reflection: March 22nd, 2012 Scripture:  John 5: 39-47</vt:lpstr>
      <vt:lpstr>Journal Reflection: March 23rd , 2012 Scripture:  John 7:25-30</vt:lpstr>
      <vt:lpstr>Journal Reflection: March 26th, 2012 Scripture:  Luke 1:35-38</vt:lpstr>
      <vt:lpstr>Journal Reflection: March 27th, 2012 Scripture:  John 8: 25-30</vt:lpstr>
      <vt:lpstr>Journal Reflection: March 29th, 2012 Scripture:  John 8: 51-59</vt:lpstr>
      <vt:lpstr>Journal Reflection: March 30th, 2012 Scripture:  John 10:31-39</vt:lpstr>
      <vt:lpstr>Journal Reflection: April 2nd, 2012 Scripture:  John 12: 1-8</vt:lpstr>
      <vt:lpstr>Journal Reflection: April 3rd, 2012 Scripture:  John 13: 31-38</vt:lpstr>
      <vt:lpstr>Journal Reflection: April 16th, 2012 Scripture:  Acts 4:23-31</vt:lpstr>
      <vt:lpstr>Journal Reflection: April 17th, 2012 Scripture:  Acts 4:32-35</vt:lpstr>
      <vt:lpstr>Journal Reflection: April 19th, 2012 Scripture:  Acts 5: 27-32</vt:lpstr>
      <vt:lpstr>Journal Reflection: April 20th, 2012 Scripture:  Acts 5: 34-40</vt:lpstr>
      <vt:lpstr>Journal Reflection: April 23rd, 2012 Scripture:  Acts 6: 8-15</vt:lpstr>
      <vt:lpstr>Journal Reflection: April 24th, 2012 Scripture:  Acts 7:51-60</vt:lpstr>
      <vt:lpstr>Journal Reflection: April 27th, 2012 Scripture:  John 6:52-58</vt:lpstr>
      <vt:lpstr>Journal Reflection: April 30th, 2012 Scripture:  John 10:1-10</vt:lpstr>
      <vt:lpstr>Journal Reflection: May 1st, 2012 Scripture:  Acts 11:22-26</vt:lpstr>
      <vt:lpstr>Journal Reflection: May 3rd, 2012 Scripture:  John 14:6-10</vt:lpstr>
      <vt:lpstr>Journal Reflection: May 7th, 2012 Scripture:  Acts 14:8-15</vt:lpstr>
      <vt:lpstr>Journal Reflection: May 10th, 2012 Scripture:  John 15: 9-11</vt:lpstr>
      <vt:lpstr>Journal Reflection: May 14th, 2012 Scripture:  John 15:9-17</vt:lpstr>
      <vt:lpstr>Journal Reflection: May 17th, 2012 Scripture:  John 16: 16-20</vt:lpstr>
      <vt:lpstr>Journal Reflection: May 13th, 2011 Scripture:  Acts 9: 1-9</vt:lpstr>
      <vt:lpstr>Find and record in your journal the following things:</vt:lpstr>
      <vt:lpstr>Find or write from memory these prayers: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Grinnell, Leah</dc:creator>
  <cp:lastModifiedBy>Grinnell, Leah</cp:lastModifiedBy>
  <cp:revision>4352</cp:revision>
  <dcterms:created xsi:type="dcterms:W3CDTF">2011-01-25T17:34:26Z</dcterms:created>
  <dcterms:modified xsi:type="dcterms:W3CDTF">2012-05-18T18:06:11Z</dcterms:modified>
</cp:coreProperties>
</file>