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1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2502945"/>
            <a:ext cx="1466879" cy="1676400"/>
            <a:chOff x="1230573" y="1890215"/>
            <a:chExt cx="1444388" cy="1650696"/>
          </a:xfrm>
        </p:grpSpPr>
        <p:sp>
          <p:nvSpPr>
            <p:cNvPr id="9" name="Oval 8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21/03/2011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572000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680881"/>
            <a:ext cx="3273552" cy="164054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384176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21/03/2011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21/03/2011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21/03/2011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21/03/2011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,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21/03/2011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, 3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21/03/2011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21/03/2011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21/03/2011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21/03/2011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21/03/2011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1842448"/>
            <a:ext cx="1466879" cy="16764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2F0292D-1797-49A5-8D2D-8D50C72EF3CC}" type="datetimeFigureOut">
              <a:rPr lang="en-US" smtClean="0"/>
              <a:t>21/03/2011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21/03/2011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21/03/2011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15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21/03/2011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8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21/03/2011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7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21/03/2011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21/03/2011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020888"/>
            <a:ext cx="494660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18"/>
          <p:cNvGrpSpPr/>
          <p:nvPr/>
        </p:nvGrpSpPr>
        <p:grpSpPr>
          <a:xfrm>
            <a:off x="842682" y="2971800"/>
            <a:ext cx="914400" cy="914400"/>
            <a:chOff x="842682" y="2971800"/>
            <a:chExt cx="914400" cy="914400"/>
          </a:xfrm>
        </p:grpSpPr>
        <p:sp>
          <p:nvSpPr>
            <p:cNvPr id="8" name="Rounded Rectangle 7"/>
            <p:cNvSpPr/>
            <p:nvPr userDrawn="1"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 userDrawn="1"/>
          </p:nvGrpSpPr>
          <p:grpSpPr>
            <a:xfrm>
              <a:off x="948372" y="3034352"/>
              <a:ext cx="700732" cy="800822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 userDrawn="1"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 userDrawn="1"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28800" indent="-227013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5813" indent="-227013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llaboutsikhs.com/learn-punjabi/learn-punjabi-online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2303825"/>
            <a:ext cx="3273552" cy="1785779"/>
          </a:xfrm>
        </p:spPr>
        <p:txBody>
          <a:bodyPr/>
          <a:lstStyle/>
          <a:p>
            <a:r>
              <a:rPr lang="en-US" dirty="0" smtClean="0"/>
              <a:t>Punjabi Language and 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38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76998"/>
            <a:ext cx="3241330" cy="2043758"/>
          </a:xfrm>
        </p:spPr>
        <p:txBody>
          <a:bodyPr/>
          <a:lstStyle/>
          <a:p>
            <a:r>
              <a:rPr lang="en-US" dirty="0" smtClean="0"/>
              <a:t>Punjab Region</a:t>
            </a:r>
            <a:endParaRPr lang="en-US" dirty="0"/>
          </a:p>
        </p:txBody>
      </p:sp>
      <p:pic>
        <p:nvPicPr>
          <p:cNvPr id="4" name="Picture 3" descr="map of punjab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30" y="0"/>
            <a:ext cx="5902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71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interesting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http://www.factmonster.com/ce6/world/A0840530.html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://www.factmonster.com/ipka/A0107629.html</a:t>
            </a:r>
          </a:p>
          <a:p>
            <a:r>
              <a:rPr lang="en-US" dirty="0">
                <a:hlinkClick r:id="rId2"/>
              </a:rPr>
              <a:t>http://www.factmonster.com/ce6/world/A0860588.</a:t>
            </a:r>
            <a:r>
              <a:rPr lang="en-US" dirty="0" smtClean="0">
                <a:hlinkClick r:id="rId2"/>
              </a:rPr>
              <a:t>html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://www.allaboutsikhs.com/learn-punjabi/learn-punjabi-</a:t>
            </a:r>
            <a:r>
              <a:rPr lang="en-US" dirty="0" smtClean="0">
                <a:hlinkClick r:id="rId2"/>
              </a:rPr>
              <a:t>online.html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282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Greetings and </a:t>
            </a:r>
            <a:r>
              <a:rPr lang="en-US" dirty="0"/>
              <a:t>I</a:t>
            </a:r>
            <a:r>
              <a:rPr lang="en-US" dirty="0" smtClean="0"/>
              <a:t>ntroductions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409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ic-Introductions(2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425" y="0"/>
            <a:ext cx="6207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90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Numbers from 1 to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90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umbers-from-1--10(2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534" y="754008"/>
            <a:ext cx="5310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90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Numbers from 11 to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664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mbers-from-1-30(2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032" y="377004"/>
            <a:ext cx="5627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27727"/>
      </p:ext>
    </p:extLst>
  </p:cSld>
  <p:clrMapOvr>
    <a:masterClrMapping/>
  </p:clrMapOvr>
</p:sld>
</file>

<file path=ppt/theme/theme1.xml><?xml version="1.0" encoding="utf-8"?>
<a:theme xmlns:a="http://schemas.openxmlformats.org/drawingml/2006/main" name="Inspiration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Inspiration">
      <a:majorFont>
        <a:latin typeface="News Gothic MT"/>
        <a:ea typeface=""/>
        <a:cs typeface=""/>
        <a:font script="Jpan" typeface="メイリオ"/>
      </a:majorFont>
      <a:minorFont>
        <a:latin typeface="News Gothic MT"/>
        <a:ea typeface=""/>
        <a:cs typeface=""/>
        <a:font script="Jpan" typeface="メイリオ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Inspiration.thmx</Template>
  <TotalTime>7</TotalTime>
  <Words>77</Words>
  <Application>Microsoft Macintosh PowerPoint</Application>
  <PresentationFormat>On-screen Show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Inspiration</vt:lpstr>
      <vt:lpstr>Punjabi Language and Culture</vt:lpstr>
      <vt:lpstr>Punjab Region</vt:lpstr>
      <vt:lpstr>Some interesting facts</vt:lpstr>
      <vt:lpstr>Basic Greetings and Introductions</vt:lpstr>
      <vt:lpstr>PowerPoint Presentation</vt:lpstr>
      <vt:lpstr>The Numbers from 1 to 10</vt:lpstr>
      <vt:lpstr>PowerPoint Presentation</vt:lpstr>
      <vt:lpstr>The Numbers from 11 to 30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Emilia Quaranta</dc:creator>
  <cp:lastModifiedBy>Emilia Quaranta</cp:lastModifiedBy>
  <cp:revision>3</cp:revision>
  <dcterms:created xsi:type="dcterms:W3CDTF">2011-03-21T04:33:50Z</dcterms:created>
  <dcterms:modified xsi:type="dcterms:W3CDTF">2011-03-21T04:41:31Z</dcterms:modified>
</cp:coreProperties>
</file>