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languages/other/guide/urdu/key_phrases.s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languages/other/guide/urdu/alphabet.s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Urdu Language and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9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-phrases-in-Urd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-phrases-in-Urd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-phrases-in-Urd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-phrases-in-Urd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-phrases-in-Urd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-phrases-in-Urd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http://www.bbc.co.uk/languages/other/guide/urdu/</a:t>
            </a:r>
            <a:r>
              <a:rPr lang="en-US" dirty="0" smtClean="0">
                <a:hlinkClick r:id="rId2"/>
              </a:rPr>
              <a:t>key_phrases.shtml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to Urdu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6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http://www.bbc.co.uk/languages/other/guide/urdu/</a:t>
            </a:r>
            <a:r>
              <a:rPr lang="en-US" dirty="0" smtClean="0">
                <a:hlinkClick r:id="rId2"/>
              </a:rPr>
              <a:t>alphabet.shtml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Urdu Alphabet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groups of 3 talk about what you already know about Urdu and make a list.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know about Urdu?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8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-of-pakist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0" y="0"/>
            <a:ext cx="8990020" cy="67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ere-Urdu-is-spok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524" y="37349"/>
            <a:ext cx="10038091" cy="72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6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-frases-in-Urd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phrases in Urdu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1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-phrases-in-Urd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-phrases-in-Urd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3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-phrases-in-Urd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-phrases-in-Urd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8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11</TotalTime>
  <Words>68</Words>
  <Application>Microsoft Macintosh PowerPoint</Application>
  <PresentationFormat>On-screen Show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Urdu Language and Culture</vt:lpstr>
      <vt:lpstr>What do you know about Urdu? </vt:lpstr>
      <vt:lpstr>PowerPoint Presentation</vt:lpstr>
      <vt:lpstr>PowerPoint Presentation</vt:lpstr>
      <vt:lpstr>Key phrases in Urdu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Listening to Urdu</vt:lpstr>
      <vt:lpstr>The Urdu Alphabet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Emilia Quaranta</dc:creator>
  <cp:lastModifiedBy>Emilia Quaranta</cp:lastModifiedBy>
  <cp:revision>6</cp:revision>
  <dcterms:created xsi:type="dcterms:W3CDTF">2011-03-21T04:15:04Z</dcterms:created>
  <dcterms:modified xsi:type="dcterms:W3CDTF">2011-03-21T04:26:32Z</dcterms:modified>
</cp:coreProperties>
</file>