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7757-E67F-794F-96F6-33140720ABF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8419-F692-9A40-B4B3-F7F4EC1A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-1" y="11523"/>
            <a:ext cx="9144001" cy="674163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08661"/>
            <a:ext cx="7772400" cy="23917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/>
            </a:r>
            <a:br>
              <a:rPr lang="en-US" dirty="0" smtClean="0">
                <a:latin typeface="Britannic Bold"/>
                <a:cs typeface="Britannic Bold"/>
              </a:rPr>
            </a:br>
            <a:r>
              <a:rPr lang="en-US" sz="4889" dirty="0" smtClean="0">
                <a:latin typeface="Britannic Bold"/>
                <a:cs typeface="Britannic Bold"/>
              </a:rPr>
              <a:t>Early Voyages of Exploration</a:t>
            </a:r>
            <a:r>
              <a:rPr lang="en-US" dirty="0" smtClean="0">
                <a:latin typeface="Britannic Bold"/>
                <a:cs typeface="Britannic Bold"/>
              </a:rPr>
              <a:t/>
            </a:r>
            <a:br>
              <a:rPr lang="en-US" dirty="0" smtClean="0">
                <a:latin typeface="Britannic Bold"/>
                <a:cs typeface="Britannic Bold"/>
              </a:rPr>
            </a:br>
            <a:r>
              <a:rPr lang="en-US" dirty="0" smtClean="0">
                <a:latin typeface="Britannic Bold"/>
                <a:cs typeface="Britannic Bold"/>
              </a:rPr>
              <a:t/>
            </a:r>
            <a:br>
              <a:rPr lang="en-US" dirty="0" smtClean="0">
                <a:latin typeface="Britannic Bold"/>
                <a:cs typeface="Britannic Bold"/>
              </a:rPr>
            </a:br>
            <a:r>
              <a:rPr lang="en-US" dirty="0" smtClean="0">
                <a:latin typeface="Britannic Bold"/>
                <a:cs typeface="Britannic Bold"/>
              </a:rPr>
              <a:t>Chapter 3 Lesson 4</a:t>
            </a:r>
            <a:br>
              <a:rPr lang="en-US" dirty="0" smtClean="0">
                <a:latin typeface="Britannic Bold"/>
                <a:cs typeface="Britannic Bold"/>
              </a:rPr>
            </a:br>
            <a:r>
              <a:rPr lang="en-US" dirty="0" smtClean="0">
                <a:latin typeface="Britannic Bold"/>
                <a:cs typeface="Britannic Bold"/>
              </a:rPr>
              <a:t> 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Balboa reaches the Pacific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On September 25, 1513, a group of explorers climbed up a mountain.  It was on the west coast of what today is called the Isthmus of Panama.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Vasco Nunez de Balboa quickly climbed the last few feet of the mountain peak and saw a big blue sea- the Pacific Ocean. 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Now Balboa had come upon a huge ocean on the western side of what Columbus had said was Asia. 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This proved that Vespucci was right and Columbus was wrong.  Columbus did not reach Asia, but a new continent instead- America. 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Around the World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006" y="1600200"/>
            <a:ext cx="538079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In September of 1519, five ships and 250 sailors set out from Spain into the Atlantic Ocean.  Ferdinand Magellan, a Portuguese explorer, led the fleet.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Magellan was sent by the King of Spain to find a new way to reach Asia by sailing west around the Americas. </a:t>
            </a:r>
          </a:p>
          <a:p>
            <a:endParaRPr lang="en-US" dirty="0">
              <a:latin typeface="Britannic Bold"/>
              <a:cs typeface="Britannic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3794"/>
            <a:ext cx="2848806" cy="36322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Magellan’s Voyage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Magellan sailed to what is now Brazil and then south along South America’s eastern coast.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For months he sailed up rivers into the middle of the continent, hoping to find a river that would go all the way to the ocean on the other side.  But he never did, and each time he sailed back to the coast.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Finally, in the fall of 1520, three of Magellan’s ships sailed through what is now known as the Straight of Magellan, near the southern tip of South America.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They found the same ocean Balboa found and named is Pacific, meaning “peaceful”</a:t>
            </a:r>
          </a:p>
          <a:p>
            <a:pPr>
              <a:buNone/>
            </a:pP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Around the World 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In March 1521 the ships reached what are today called the Philippine Islands and stayed there for several weeks. 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On April 27, Magellan was killed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On September 9, 1522, the 18 starving sailors that were left returned to Spain.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One of Magellan’s ships, Victoria sailed around the world! 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Anticipation Guide- What did you Learn? 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Giovanni </a:t>
            </a:r>
            <a:r>
              <a:rPr lang="en-US" dirty="0" err="1" smtClean="0">
                <a:latin typeface="Britannic Bold"/>
                <a:cs typeface="Britannic Bold"/>
              </a:rPr>
              <a:t>Caboto</a:t>
            </a:r>
            <a:r>
              <a:rPr lang="en-US" dirty="0" smtClean="0">
                <a:latin typeface="Britannic Bold"/>
                <a:cs typeface="Britannic Bold"/>
              </a:rPr>
              <a:t> was the first European to see the Pacific Ocean from the Americas.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False </a:t>
            </a:r>
          </a:p>
          <a:p>
            <a:r>
              <a:rPr lang="en-US" dirty="0" err="1" smtClean="0">
                <a:latin typeface="Britannic Bold"/>
                <a:cs typeface="Britannic Bold"/>
              </a:rPr>
              <a:t>Amerigo</a:t>
            </a:r>
            <a:r>
              <a:rPr lang="en-US" dirty="0" smtClean="0">
                <a:latin typeface="Britannic Bold"/>
                <a:cs typeface="Britannic Bold"/>
              </a:rPr>
              <a:t> Vespucci identified South America as a continent.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True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Vasco Nunez de Balboa sailed across the Atlantic Ocean and landed in present-day Newfoundland.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False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One of Ferdinand Magellan’s ships was the first ship to sail around the world.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True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Anticipation Guide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3765" dirty="0" smtClean="0">
                <a:latin typeface="Britannic Bold"/>
                <a:cs typeface="Britannic Bold"/>
              </a:rPr>
              <a:t>Predict whether the following statements is true or false: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Giovanni </a:t>
            </a:r>
            <a:r>
              <a:rPr lang="en-US" dirty="0" err="1" smtClean="0">
                <a:latin typeface="Britannic Bold"/>
                <a:cs typeface="Britannic Bold"/>
              </a:rPr>
              <a:t>Caboto</a:t>
            </a:r>
            <a:r>
              <a:rPr lang="en-US" dirty="0" smtClean="0">
                <a:latin typeface="Britannic Bold"/>
                <a:cs typeface="Britannic Bold"/>
              </a:rPr>
              <a:t> was the first European to see the Pacific Ocean from the Americas. </a:t>
            </a:r>
          </a:p>
          <a:p>
            <a:r>
              <a:rPr lang="en-US" dirty="0" err="1" smtClean="0">
                <a:latin typeface="Britannic Bold"/>
                <a:cs typeface="Britannic Bold"/>
              </a:rPr>
              <a:t>Amerigo</a:t>
            </a:r>
            <a:r>
              <a:rPr lang="en-US" dirty="0" smtClean="0">
                <a:latin typeface="Britannic Bold"/>
                <a:cs typeface="Britannic Bold"/>
              </a:rPr>
              <a:t> Vespucci identified South America as a continent.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Vasco Nunez de Balboa sailed across the Atlantic Ocean and landed in present-day Newfoundland.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One of Ferdinand Magellan’s ships was the first ship to sail around the world. 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That’s Not Asia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Christopher Columbus thought that he reached Asia. 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Because he thought he reached Asia, he called the people he met Indians.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Until Columbus died in 1506, he kept saying he found a new water route to Asia, but other explorers proved him wrong. 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138"/>
            <a:ext cx="8229600" cy="60802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After news of Columbus’ voyages spread throughout Europe, every monarch in Europe wanted to send ships across the ocean to find the great riches of Asia.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In 1497 an Italian named Giovanni </a:t>
            </a:r>
            <a:r>
              <a:rPr lang="en-US" dirty="0" err="1" smtClean="0">
                <a:latin typeface="Britannic Bold"/>
                <a:cs typeface="Britannic Bold"/>
              </a:rPr>
              <a:t>Caboto</a:t>
            </a:r>
            <a:r>
              <a:rPr lang="en-US" dirty="0" smtClean="0">
                <a:latin typeface="Britannic Bold"/>
                <a:cs typeface="Britannic Bold"/>
              </a:rPr>
              <a:t> went on a voyage paid for by England. 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He landed in present-day Newfoundland (Canada).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 When he returned to England, he claimed he found Cathay, the land of the Great Kublai Khan.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The English made him a hero and gave him the English name, John Cabot. </a:t>
            </a:r>
          </a:p>
          <a:p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Vespucci’s Voyages 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7165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Britannic Bold"/>
                <a:cs typeface="Britannic Bold"/>
              </a:rPr>
              <a:t>Amerigo</a:t>
            </a:r>
            <a:r>
              <a:rPr lang="en-US" dirty="0" smtClean="0">
                <a:latin typeface="Britannic Bold"/>
                <a:cs typeface="Britannic Bold"/>
              </a:rPr>
              <a:t> Vespucci from Florence, Italy did not believe Columbus found the Indies.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 in 1499, Vespucci</a:t>
            </a:r>
            <a:r>
              <a:rPr lang="en-US" dirty="0" smtClean="0">
                <a:latin typeface="Britannic Bold"/>
                <a:cs typeface="Britannic Bold"/>
              </a:rPr>
              <a:t> was ordered </a:t>
            </a:r>
            <a:r>
              <a:rPr lang="en-US" dirty="0" smtClean="0">
                <a:latin typeface="Britannic Bold"/>
                <a:cs typeface="Britannic Bold"/>
              </a:rPr>
              <a:t>by the king of Spain to sail to a place south of where Columbus landed.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Two years later the king of Portugal sent Vespucci on another voyage.  This time he sailed down the coast of South America from present-day Venezuela to Argentina.  </a:t>
            </a:r>
          </a:p>
          <a:p>
            <a:endParaRPr lang="en-US" dirty="0" smtClean="0">
              <a:latin typeface="Britannic Bold"/>
              <a:cs typeface="Britannic Bold"/>
            </a:endParaRPr>
          </a:p>
          <a:p>
            <a:endParaRPr lang="en-US" dirty="0">
              <a:latin typeface="Britannic Bold"/>
              <a:cs typeface="Britannic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854" y="1600200"/>
            <a:ext cx="3302756" cy="43502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Vespucci Challenges Columbus 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On his voyages, Vespucci looked for signs that he had reached Asia. 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Vespucci did not see anything that Marco Polo described through his books about his travels to Asia. 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Vespucci realized that the Earth was larger and Asia was smaller than what most people thought.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If Asia were as far east as Columbus claimed, it would cover half the earth, and Vespucci knew that could not be true. 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Vespucci Challenges Columbus 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Most sailors used a cross-staff to measure distances.  Vespucci found a new way of measuring distances east and west. 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Vespucci concluded that Columbus and </a:t>
            </a:r>
            <a:r>
              <a:rPr lang="en-US" dirty="0" err="1" smtClean="0">
                <a:latin typeface="Britannic Bold"/>
                <a:cs typeface="Britannic Bold"/>
              </a:rPr>
              <a:t>Caboto</a:t>
            </a:r>
            <a:r>
              <a:rPr lang="en-US" dirty="0" smtClean="0">
                <a:latin typeface="Britannic Bold"/>
                <a:cs typeface="Britannic Bold"/>
              </a:rPr>
              <a:t> did not sail to Asia.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The land they found had to be </a:t>
            </a:r>
          </a:p>
          <a:p>
            <a:pPr>
              <a:buNone/>
            </a:pPr>
            <a:r>
              <a:rPr lang="en-US" dirty="0" smtClean="0">
                <a:latin typeface="Britannic Bold"/>
                <a:cs typeface="Britannic Bold"/>
              </a:rPr>
              <a:t>	another continent- the</a:t>
            </a:r>
          </a:p>
          <a:p>
            <a:pPr>
              <a:buNone/>
            </a:pPr>
            <a:r>
              <a:rPr lang="en-US" dirty="0" smtClean="0">
                <a:latin typeface="Britannic Bold"/>
                <a:cs typeface="Britannic Bold"/>
              </a:rPr>
              <a:t>  “New World”</a:t>
            </a:r>
            <a:endParaRPr lang="en-US" dirty="0">
              <a:latin typeface="Britannic Bold"/>
              <a:cs typeface="Britannic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1513">
            <a:off x="6570742" y="4130352"/>
            <a:ext cx="2396435" cy="256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The New World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0096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A German cartographer named Martin </a:t>
            </a:r>
            <a:r>
              <a:rPr lang="en-US" dirty="0" err="1" smtClean="0">
                <a:latin typeface="Britannic Bold"/>
                <a:cs typeface="Britannic Bold"/>
              </a:rPr>
              <a:t>Waldseemuller</a:t>
            </a:r>
            <a:r>
              <a:rPr lang="en-US" dirty="0" smtClean="0">
                <a:latin typeface="Britannic Bold"/>
                <a:cs typeface="Britannic Bold"/>
              </a:rPr>
              <a:t> drew a map of the new continent, using Vespucci’s findings.  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He decided to name the new land for </a:t>
            </a:r>
            <a:r>
              <a:rPr lang="en-US" dirty="0" err="1" smtClean="0">
                <a:latin typeface="Britannic Bold"/>
                <a:cs typeface="Britannic Bold"/>
              </a:rPr>
              <a:t>Amerigo</a:t>
            </a:r>
            <a:r>
              <a:rPr lang="en-US" dirty="0" smtClean="0">
                <a:latin typeface="Britannic Bold"/>
                <a:cs typeface="Britannic Bold"/>
              </a:rPr>
              <a:t> Vespucci.</a:t>
            </a:r>
          </a:p>
          <a:p>
            <a:r>
              <a:rPr lang="en-US" dirty="0" smtClean="0">
                <a:latin typeface="Britannic Bold"/>
                <a:cs typeface="Britannic Bold"/>
              </a:rPr>
              <a:t>In 1507 America appeared on a map for the first time. 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World Map- 1507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93" y="1600200"/>
            <a:ext cx="8636000" cy="480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876</Words>
  <Application>Microsoft Macintosh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Early Voyages of Exploration  Chapter 3 Lesson 4  </vt:lpstr>
      <vt:lpstr>Anticipation Guide</vt:lpstr>
      <vt:lpstr>That’s Not Asia</vt:lpstr>
      <vt:lpstr>Slide 4</vt:lpstr>
      <vt:lpstr>Vespucci’s Voyages </vt:lpstr>
      <vt:lpstr>Vespucci Challenges Columbus </vt:lpstr>
      <vt:lpstr>Vespucci Challenges Columbus </vt:lpstr>
      <vt:lpstr>The New World</vt:lpstr>
      <vt:lpstr>World Map- 1507</vt:lpstr>
      <vt:lpstr>Balboa reaches the Pacific</vt:lpstr>
      <vt:lpstr>Around the World</vt:lpstr>
      <vt:lpstr>Magellan’s Voyage</vt:lpstr>
      <vt:lpstr>Around the World </vt:lpstr>
      <vt:lpstr>Anticipation Guide- What did you Learn?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Early Voyages of Exploration  Chapter 3 Lesson 4  </dc:title>
  <dc:creator>Administrator</dc:creator>
  <cp:lastModifiedBy>Administrator</cp:lastModifiedBy>
  <cp:revision>6</cp:revision>
  <dcterms:created xsi:type="dcterms:W3CDTF">2010-10-05T12:47:15Z</dcterms:created>
  <dcterms:modified xsi:type="dcterms:W3CDTF">2010-10-05T13:33:01Z</dcterms:modified>
</cp:coreProperties>
</file>