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02" y="-15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CD5F69-FE31-4377-A427-86ECCDA21228}" type="datetimeFigureOut">
              <a:rPr lang="en-US" smtClean="0"/>
              <a:t>9/10/2012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E2BF58-4D9B-4A38-A82D-627445C060D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CD5F69-FE31-4377-A427-86ECCDA21228}" type="datetimeFigureOut">
              <a:rPr lang="en-US" smtClean="0"/>
              <a:t>9/10/2012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E2BF58-4D9B-4A38-A82D-627445C060D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CD5F69-FE31-4377-A427-86ECCDA21228}" type="datetimeFigureOut">
              <a:rPr lang="en-US" smtClean="0"/>
              <a:t>9/10/2012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E2BF58-4D9B-4A38-A82D-627445C060D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CD5F69-FE31-4377-A427-86ECCDA21228}" type="datetimeFigureOut">
              <a:rPr lang="en-US" smtClean="0"/>
              <a:t>9/10/2012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E2BF58-4D9B-4A38-A82D-627445C060D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CD5F69-FE31-4377-A427-86ECCDA21228}" type="datetimeFigureOut">
              <a:rPr lang="en-US" smtClean="0"/>
              <a:t>9/10/2012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E2BF58-4D9B-4A38-A82D-627445C060D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CD5F69-FE31-4377-A427-86ECCDA21228}" type="datetimeFigureOut">
              <a:rPr lang="en-US" smtClean="0"/>
              <a:t>9/10/2012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E2BF58-4D9B-4A38-A82D-627445C060D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CD5F69-FE31-4377-A427-86ECCDA21228}" type="datetimeFigureOut">
              <a:rPr lang="en-US" smtClean="0"/>
              <a:t>9/10/2012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E2BF58-4D9B-4A38-A82D-627445C060D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CD5F69-FE31-4377-A427-86ECCDA21228}" type="datetimeFigureOut">
              <a:rPr lang="en-US" smtClean="0"/>
              <a:t>9/10/2012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E2BF58-4D9B-4A38-A82D-627445C060D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CD5F69-FE31-4377-A427-86ECCDA21228}" type="datetimeFigureOut">
              <a:rPr lang="en-US" smtClean="0"/>
              <a:t>9/10/2012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E2BF58-4D9B-4A38-A82D-627445C060D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CD5F69-FE31-4377-A427-86ECCDA21228}" type="datetimeFigureOut">
              <a:rPr lang="en-US" smtClean="0"/>
              <a:t>9/10/2012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E2BF58-4D9B-4A38-A82D-627445C060D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CD5F69-FE31-4377-A427-86ECCDA21228}" type="datetimeFigureOut">
              <a:rPr lang="en-US" smtClean="0"/>
              <a:t>9/10/2012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E2BF58-4D9B-4A38-A82D-627445C060D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CD5F69-FE31-4377-A427-86ECCDA21228}" type="datetimeFigureOut">
              <a:rPr lang="en-US" smtClean="0"/>
              <a:t>9/10/2012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E2BF58-4D9B-4A38-A82D-627445C060D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Myth &amp; Facts about Suicide</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Troubled teenagers who drink or use drugs as an escape, are less likely to commit suicide to escape from their problems</a:t>
            </a:r>
            <a:endParaRPr lang="en-US" sz="2800" dirty="0"/>
          </a:p>
        </p:txBody>
      </p:sp>
      <p:sp>
        <p:nvSpPr>
          <p:cNvPr id="3" name="Content Placeholder 2"/>
          <p:cNvSpPr>
            <a:spLocks noGrp="1"/>
          </p:cNvSpPr>
          <p:nvPr>
            <p:ph idx="1"/>
          </p:nvPr>
        </p:nvSpPr>
        <p:spPr/>
        <p:txBody>
          <a:bodyPr/>
          <a:lstStyle/>
          <a:p>
            <a:r>
              <a:rPr lang="en-US" dirty="0" smtClean="0"/>
              <a:t>Myth – The connection between drugs or alcohol and suicide is very strong.  A potentially suicidal teenager may abuse alcohol or other drugs .  Alcohol is a depressant that lowers </a:t>
            </a:r>
            <a:r>
              <a:rPr lang="en-US" dirty="0" smtClean="0">
                <a:solidFill>
                  <a:schemeClr val="accent1"/>
                </a:solidFill>
              </a:rPr>
              <a:t>inhibitions</a:t>
            </a:r>
            <a:r>
              <a:rPr lang="en-US" dirty="0" smtClean="0"/>
              <a:t> (the conscious exclusion of unacceptable thoughts or desire), making the act of suicide easier to complete.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Autofit/>
          </a:bodyPr>
          <a:lstStyle/>
          <a:p>
            <a:r>
              <a:rPr lang="en-US" sz="2800" dirty="0" smtClean="0"/>
              <a:t>Everyone has wide swings of emotion, but teens are particularly susceptible to emotional ups and downs.</a:t>
            </a:r>
            <a:endParaRPr lang="en-US" sz="2800" dirty="0"/>
          </a:p>
        </p:txBody>
      </p:sp>
      <p:sp>
        <p:nvSpPr>
          <p:cNvPr id="3" name="Content Placeholder 2"/>
          <p:cNvSpPr>
            <a:spLocks noGrp="1"/>
          </p:cNvSpPr>
          <p:nvPr>
            <p:ph idx="1"/>
          </p:nvPr>
        </p:nvSpPr>
        <p:spPr/>
        <p:txBody>
          <a:bodyPr/>
          <a:lstStyle/>
          <a:p>
            <a:r>
              <a:rPr lang="en-US" dirty="0" smtClean="0"/>
              <a:t>Fact – Problems often take on “life or death” seriousness for teens because they do not have the perspective to know that things will get better.  To a teen, time only exists in terms of now.  Rejection by a friend, divorcing parents, death of a loved one, broken heart, deep disappointment—they all give rise to a sense of pain and loss that can prompt thoughts of suicide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Depression is the most basic predictor of suicide</a:t>
            </a:r>
            <a:endParaRPr lang="en-US" dirty="0"/>
          </a:p>
        </p:txBody>
      </p:sp>
      <p:sp>
        <p:nvSpPr>
          <p:cNvPr id="3" name="Content Placeholder 2"/>
          <p:cNvSpPr>
            <a:spLocks noGrp="1"/>
          </p:cNvSpPr>
          <p:nvPr>
            <p:ph idx="1"/>
          </p:nvPr>
        </p:nvSpPr>
        <p:spPr/>
        <p:txBody>
          <a:bodyPr/>
          <a:lstStyle/>
          <a:p>
            <a:r>
              <a:rPr lang="en-US" dirty="0" smtClean="0"/>
              <a:t>Fact – Feelings of hopelessness and helplessness can give rise to thoughts of suicide.  For a teen with a long standing problem, an immediate crisis can be a breaking point.</a:t>
            </a:r>
          </a:p>
          <a:p>
            <a:pPr>
              <a:buNone/>
            </a:pPr>
            <a:r>
              <a:rPr lang="en-US" dirty="0" smtClean="0"/>
              <a:t>*ANGER is also a sign of depression</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Once a person has failed a suicide attempt, he or she will never try again</a:t>
            </a:r>
            <a:endParaRPr lang="en-US" dirty="0"/>
          </a:p>
        </p:txBody>
      </p:sp>
      <p:sp>
        <p:nvSpPr>
          <p:cNvPr id="3" name="Content Placeholder 2"/>
          <p:cNvSpPr>
            <a:spLocks noGrp="1"/>
          </p:cNvSpPr>
          <p:nvPr>
            <p:ph idx="1"/>
          </p:nvPr>
        </p:nvSpPr>
        <p:spPr/>
        <p:txBody>
          <a:bodyPr/>
          <a:lstStyle/>
          <a:p>
            <a:r>
              <a:rPr lang="en-US" dirty="0" smtClean="0"/>
              <a:t>Myth – Most people who do succeed in killing themselves have made several previous attempts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Even though a suicidal person’s depression improves and spirits lift, there is not certainty that he/she is out of danger</a:t>
            </a:r>
            <a:endParaRPr lang="en-US" sz="2400" dirty="0"/>
          </a:p>
        </p:txBody>
      </p:sp>
      <p:sp>
        <p:nvSpPr>
          <p:cNvPr id="3" name="Content Placeholder 2"/>
          <p:cNvSpPr>
            <a:spLocks noGrp="1"/>
          </p:cNvSpPr>
          <p:nvPr>
            <p:ph idx="1"/>
          </p:nvPr>
        </p:nvSpPr>
        <p:spPr/>
        <p:txBody>
          <a:bodyPr/>
          <a:lstStyle/>
          <a:p>
            <a:r>
              <a:rPr lang="en-US" dirty="0" smtClean="0"/>
              <a:t>Fact – When a suicidal person’s depression suddenly lifts and spirits improve, there is not guarantee that the danger had passed. A calm, relaxed mood may signal that the person has made the decision to act and found inner peace.  The lift in depression may indicate that he/she now has the energy to carry out the plan</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Once someone has decided on suicide, there is no way to prevent the tragedy from taking place</a:t>
            </a:r>
            <a:endParaRPr lang="en-US" sz="3200" dirty="0"/>
          </a:p>
        </p:txBody>
      </p:sp>
      <p:sp>
        <p:nvSpPr>
          <p:cNvPr id="3" name="Content Placeholder 2"/>
          <p:cNvSpPr>
            <a:spLocks noGrp="1"/>
          </p:cNvSpPr>
          <p:nvPr>
            <p:ph idx="1"/>
          </p:nvPr>
        </p:nvSpPr>
        <p:spPr/>
        <p:txBody>
          <a:bodyPr>
            <a:normAutofit lnSpcReduction="10000"/>
          </a:bodyPr>
          <a:lstStyle/>
          <a:p>
            <a:r>
              <a:rPr lang="en-US" dirty="0" smtClean="0"/>
              <a:t>Myth – A threat of suicide is a cry for help.  There are many reasons why individuals contemplate taking their own lives, but most really do not want to die…they are simply unable to see a way out of their pain.  It is crucial that teenagers in crisis be helped to understand that the depression they feel WILL pass.  Teens who survive a current crisis &amp; are helped to work through their problems are likely to never consider </a:t>
            </a:r>
            <a:r>
              <a:rPr lang="en-US" smtClean="0"/>
              <a:t>suicide again.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Suicide is the 3</a:t>
            </a:r>
            <a:r>
              <a:rPr lang="en-US" baseline="30000" dirty="0" smtClean="0"/>
              <a:t>rd</a:t>
            </a:r>
            <a:r>
              <a:rPr lang="en-US" dirty="0" smtClean="0"/>
              <a:t> leading cause of death among your people (age 15-24)</a:t>
            </a:r>
            <a:endParaRPr lang="en-US" dirty="0"/>
          </a:p>
        </p:txBody>
      </p:sp>
      <p:sp>
        <p:nvSpPr>
          <p:cNvPr id="3" name="Content Placeholder 2"/>
          <p:cNvSpPr>
            <a:spLocks noGrp="1"/>
          </p:cNvSpPr>
          <p:nvPr>
            <p:ph idx="1"/>
          </p:nvPr>
        </p:nvSpPr>
        <p:spPr/>
        <p:txBody>
          <a:bodyPr/>
          <a:lstStyle/>
          <a:p>
            <a:r>
              <a:rPr lang="en-US" dirty="0" smtClean="0"/>
              <a:t>Fact – Each year, about 5,000 young people are known suicides.  The number is probably greater, since many of the estimated 500,000 attempts are recorded as accidents.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Among teenagers, more girls than boys, try to kill themselves</a:t>
            </a:r>
            <a:endParaRPr lang="en-US" dirty="0"/>
          </a:p>
        </p:txBody>
      </p:sp>
      <p:sp>
        <p:nvSpPr>
          <p:cNvPr id="3" name="Content Placeholder 2"/>
          <p:cNvSpPr>
            <a:spLocks noGrp="1"/>
          </p:cNvSpPr>
          <p:nvPr>
            <p:ph idx="1"/>
          </p:nvPr>
        </p:nvSpPr>
        <p:spPr/>
        <p:txBody>
          <a:bodyPr/>
          <a:lstStyle/>
          <a:p>
            <a:r>
              <a:rPr lang="en-US" dirty="0" smtClean="0"/>
              <a:t>Fact – Three times as many girls make the attempt, but boys tend to use more decisive and violent methods, succeeding four times as often</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People who threaten to commit suicide rarely do so</a:t>
            </a:r>
            <a:endParaRPr lang="en-US" dirty="0"/>
          </a:p>
        </p:txBody>
      </p:sp>
      <p:sp>
        <p:nvSpPr>
          <p:cNvPr id="3" name="Content Placeholder 2"/>
          <p:cNvSpPr>
            <a:spLocks noGrp="1"/>
          </p:cNvSpPr>
          <p:nvPr>
            <p:ph idx="1"/>
          </p:nvPr>
        </p:nvSpPr>
        <p:spPr/>
        <p:txBody>
          <a:bodyPr/>
          <a:lstStyle/>
          <a:p>
            <a:r>
              <a:rPr lang="en-US" dirty="0" smtClean="0"/>
              <a:t>Myth – 8 out of 10 people have given clear warning of their intention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People who talk about suicide really want to die</a:t>
            </a:r>
            <a:endParaRPr lang="en-US" dirty="0"/>
          </a:p>
        </p:txBody>
      </p:sp>
      <p:sp>
        <p:nvSpPr>
          <p:cNvPr id="3" name="Content Placeholder 2"/>
          <p:cNvSpPr>
            <a:spLocks noGrp="1"/>
          </p:cNvSpPr>
          <p:nvPr>
            <p:ph idx="1"/>
          </p:nvPr>
        </p:nvSpPr>
        <p:spPr/>
        <p:txBody>
          <a:bodyPr/>
          <a:lstStyle/>
          <a:p>
            <a:r>
              <a:rPr lang="en-US" dirty="0" smtClean="0"/>
              <a:t>Myth – Most young people, even those who attempt suicide, do not really want to die.  They are unable to help themselves, crying out for help…help they cannot generate from their own resources.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Talking to a troubled person about suicide will put ideas in that person’s head</a:t>
            </a:r>
            <a:endParaRPr lang="en-US" sz="3600" dirty="0"/>
          </a:p>
        </p:txBody>
      </p:sp>
      <p:sp>
        <p:nvSpPr>
          <p:cNvPr id="3" name="Content Placeholder 2"/>
          <p:cNvSpPr>
            <a:spLocks noGrp="1"/>
          </p:cNvSpPr>
          <p:nvPr>
            <p:ph idx="1"/>
          </p:nvPr>
        </p:nvSpPr>
        <p:spPr/>
        <p:txBody>
          <a:bodyPr>
            <a:normAutofit/>
          </a:bodyPr>
          <a:lstStyle/>
          <a:p>
            <a:r>
              <a:rPr lang="en-US" sz="2800" dirty="0" smtClean="0"/>
              <a:t>Myth – Talking about suicide to someone you suspect is suicidal will not put ideas into that person’s mind nor make them more likely to do it.  IN FACT, using the word suicide is a healthy thing to do.  Using </a:t>
            </a:r>
            <a:r>
              <a:rPr lang="en-US" sz="2800" dirty="0" smtClean="0">
                <a:solidFill>
                  <a:schemeClr val="accent1"/>
                </a:solidFill>
              </a:rPr>
              <a:t>euphemisms </a:t>
            </a:r>
            <a:r>
              <a:rPr lang="en-US" sz="2800" dirty="0" smtClean="0"/>
              <a:t>(a word or phrase used in place of a term that might be considered too direct, harsh, unpleasant, or offensive)</a:t>
            </a:r>
          </a:p>
          <a:p>
            <a:r>
              <a:rPr lang="en-US" sz="2800" dirty="0" smtClean="0"/>
              <a:t>may send the message that you don’t want to hear about their problems</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People who thing about committing suicide usually give one or more warnings of their intention.</a:t>
            </a:r>
            <a:endParaRPr lang="en-US" sz="3200" dirty="0"/>
          </a:p>
        </p:txBody>
      </p:sp>
      <p:sp>
        <p:nvSpPr>
          <p:cNvPr id="3" name="Content Placeholder 2"/>
          <p:cNvSpPr>
            <a:spLocks noGrp="1"/>
          </p:cNvSpPr>
          <p:nvPr>
            <p:ph idx="1"/>
          </p:nvPr>
        </p:nvSpPr>
        <p:spPr/>
        <p:txBody>
          <a:bodyPr>
            <a:normAutofit fontScale="92500" lnSpcReduction="20000"/>
          </a:bodyPr>
          <a:lstStyle/>
          <a:p>
            <a:r>
              <a:rPr lang="en-US" sz="2800" dirty="0" smtClean="0"/>
              <a:t>Fact – The majority give clear signals:</a:t>
            </a:r>
          </a:p>
          <a:p>
            <a:pPr marL="514350" indent="-514350">
              <a:buNone/>
            </a:pPr>
            <a:r>
              <a:rPr lang="en-US" sz="2800" dirty="0" smtClean="0"/>
              <a:t>	1. saying they are going to kill themselves </a:t>
            </a:r>
          </a:p>
          <a:p>
            <a:pPr marL="514350" indent="-514350">
              <a:buNone/>
            </a:pPr>
            <a:r>
              <a:rPr lang="en-US" sz="2800" dirty="0"/>
              <a:t>	</a:t>
            </a:r>
            <a:r>
              <a:rPr lang="en-US" sz="2800" dirty="0" smtClean="0"/>
              <a:t>2. express a wish to be dead</a:t>
            </a:r>
          </a:p>
          <a:p>
            <a:pPr marL="514350" indent="-514350">
              <a:buNone/>
            </a:pPr>
            <a:r>
              <a:rPr lang="en-US" sz="2800" dirty="0"/>
              <a:t>	</a:t>
            </a:r>
            <a:r>
              <a:rPr lang="en-US" sz="2800" dirty="0" smtClean="0"/>
              <a:t>3. give away treasured personal possessions</a:t>
            </a:r>
          </a:p>
          <a:p>
            <a:pPr marL="514350" indent="-514350">
              <a:buNone/>
            </a:pPr>
            <a:r>
              <a:rPr lang="en-US" sz="2800" dirty="0"/>
              <a:t>	</a:t>
            </a:r>
            <a:r>
              <a:rPr lang="en-US" sz="2800" dirty="0" smtClean="0"/>
              <a:t>4. romanticize death</a:t>
            </a:r>
          </a:p>
          <a:p>
            <a:pPr marL="514350" indent="-514350">
              <a:buNone/>
            </a:pPr>
            <a:r>
              <a:rPr lang="en-US" sz="2800" dirty="0"/>
              <a:t>	</a:t>
            </a:r>
            <a:r>
              <a:rPr lang="en-US" sz="2800" dirty="0" smtClean="0"/>
              <a:t>5. deep depression </a:t>
            </a:r>
          </a:p>
          <a:p>
            <a:pPr marL="514350" indent="-514350">
              <a:buNone/>
            </a:pPr>
            <a:r>
              <a:rPr lang="en-US" sz="2800" dirty="0"/>
              <a:t>	</a:t>
            </a:r>
            <a:r>
              <a:rPr lang="en-US" sz="2800" dirty="0" smtClean="0"/>
              <a:t>	*Changes in weight or sleep</a:t>
            </a:r>
          </a:p>
          <a:p>
            <a:pPr marL="514350" indent="-514350">
              <a:buNone/>
            </a:pPr>
            <a:r>
              <a:rPr lang="en-US" sz="2800" dirty="0"/>
              <a:t>	</a:t>
            </a:r>
            <a:r>
              <a:rPr lang="en-US" sz="2800" dirty="0" smtClean="0"/>
              <a:t>	**drop in activity or grades</a:t>
            </a:r>
          </a:p>
          <a:p>
            <a:pPr marL="514350" indent="-514350">
              <a:buNone/>
            </a:pPr>
            <a:r>
              <a:rPr lang="en-US" sz="2800" dirty="0"/>
              <a:t>	</a:t>
            </a:r>
            <a:r>
              <a:rPr lang="en-US" sz="2800" dirty="0" smtClean="0"/>
              <a:t>	***inattention to personal appearance</a:t>
            </a:r>
          </a:p>
          <a:p>
            <a:pPr marL="514350" indent="-514350">
              <a:buNone/>
            </a:pPr>
            <a:r>
              <a:rPr lang="en-US" sz="2800" dirty="0"/>
              <a:t>	</a:t>
            </a:r>
            <a:r>
              <a:rPr lang="en-US" sz="2800" dirty="0" smtClean="0"/>
              <a:t>	****feelings of extreme sadness or utter 	worthlessness</a:t>
            </a:r>
          </a:p>
          <a:p>
            <a:pPr marL="514350" indent="-514350">
              <a:buNone/>
            </a:pPr>
            <a:endParaRPr lang="en-US" dirty="0" smtClean="0"/>
          </a:p>
          <a:p>
            <a:pPr marL="514350" indent="-514350">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People who attempt suicide and fail are just seeking attention; they seldom ever try it again.</a:t>
            </a:r>
            <a:endParaRPr lang="en-US" sz="3200" dirty="0"/>
          </a:p>
        </p:txBody>
      </p:sp>
      <p:sp>
        <p:nvSpPr>
          <p:cNvPr id="3" name="Content Placeholder 2"/>
          <p:cNvSpPr>
            <a:spLocks noGrp="1"/>
          </p:cNvSpPr>
          <p:nvPr>
            <p:ph idx="1"/>
          </p:nvPr>
        </p:nvSpPr>
        <p:spPr/>
        <p:txBody>
          <a:bodyPr/>
          <a:lstStyle/>
          <a:p>
            <a:r>
              <a:rPr lang="en-US" dirty="0" smtClean="0"/>
              <a:t>Myth – Any attempt at suicide is a sign of deep emotional disturbance brought on by feelings of helplessness, hopelessness, and alienation.  Most people who succeed in taking their own lives have made several previous attempts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All acts of suicide are done on the spur of the moment, with no previous planning</a:t>
            </a:r>
            <a:endParaRPr lang="en-US" sz="3600" dirty="0"/>
          </a:p>
        </p:txBody>
      </p:sp>
      <p:sp>
        <p:nvSpPr>
          <p:cNvPr id="3" name="Content Placeholder 2"/>
          <p:cNvSpPr>
            <a:spLocks noGrp="1"/>
          </p:cNvSpPr>
          <p:nvPr>
            <p:ph idx="1"/>
          </p:nvPr>
        </p:nvSpPr>
        <p:spPr/>
        <p:txBody>
          <a:bodyPr/>
          <a:lstStyle/>
          <a:p>
            <a:r>
              <a:rPr lang="en-US" dirty="0" smtClean="0"/>
              <a:t>Myth – The majority of suicides are carefully planned days, weeks or months in advance</a:t>
            </a:r>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802</Words>
  <Application>Microsoft Office PowerPoint</Application>
  <PresentationFormat>On-screen Show (4:3)</PresentationFormat>
  <Paragraphs>40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Myth &amp; Facts about Suicide</vt:lpstr>
      <vt:lpstr>Suicide is the 3rd leading cause of death among your people (age 15-24)</vt:lpstr>
      <vt:lpstr>Among teenagers, more girls than boys, try to kill themselves</vt:lpstr>
      <vt:lpstr>People who threaten to commit suicide rarely do so</vt:lpstr>
      <vt:lpstr>People who talk about suicide really want to die</vt:lpstr>
      <vt:lpstr>Talking to a troubled person about suicide will put ideas in that person’s head</vt:lpstr>
      <vt:lpstr>People who thing about committing suicide usually give one or more warnings of their intention.</vt:lpstr>
      <vt:lpstr>People who attempt suicide and fail are just seeking attention; they seldom ever try it again.</vt:lpstr>
      <vt:lpstr>All acts of suicide are done on the spur of the moment, with no previous planning</vt:lpstr>
      <vt:lpstr>Troubled teenagers who drink or use drugs as an escape, are less likely to commit suicide to escape from their problems</vt:lpstr>
      <vt:lpstr>Everyone has wide swings of emotion, but teens are particularly susceptible to emotional ups and downs.</vt:lpstr>
      <vt:lpstr>Depression is the most basic predictor of suicide</vt:lpstr>
      <vt:lpstr>Once a person has failed a suicide attempt, he or she will never try again</vt:lpstr>
      <vt:lpstr>Even though a suicidal person’s depression improves and spirits lift, there is not certainty that he/she is out of danger</vt:lpstr>
      <vt:lpstr>Once someone has decided on suicide, there is no way to prevent the tragedy from taking place</vt:lpstr>
    </vt:vector>
  </TitlesOfParts>
  <Company>Saint Viator High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Myth &amp; Facts about Suicide</dc:title>
  <dc:creator>tgromala</dc:creator>
  <cp:lastModifiedBy>tgromala</cp:lastModifiedBy>
  <cp:revision>5</cp:revision>
  <dcterms:created xsi:type="dcterms:W3CDTF">2012-09-10T15:05:43Z</dcterms:created>
  <dcterms:modified xsi:type="dcterms:W3CDTF">2012-09-10T15:46:20Z</dcterms:modified>
</cp:coreProperties>
</file>