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7" autoAdjust="0"/>
    <p:restoredTop sz="86323" autoAdjust="0"/>
  </p:normalViewPr>
  <p:slideViewPr>
    <p:cSldViewPr>
      <p:cViewPr varScale="1">
        <p:scale>
          <a:sx n="63" d="100"/>
          <a:sy n="63" d="100"/>
        </p:scale>
        <p:origin x="-81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F60F-97AC-4073-8D66-2626B9F5B4DE}" type="datetimeFigureOut">
              <a:rPr lang="en-US" smtClean="0"/>
              <a:t>4/23/2012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2AC36F86-0C20-4A9F-9E3D-146D2008E3B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F60F-97AC-4073-8D66-2626B9F5B4DE}" type="datetimeFigureOut">
              <a:rPr lang="en-US" smtClean="0"/>
              <a:t>4/23/2012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6F86-0C20-4A9F-9E3D-146D2008E3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F60F-97AC-4073-8D66-2626B9F5B4DE}" type="datetimeFigureOut">
              <a:rPr lang="en-US" smtClean="0"/>
              <a:t>4/23/2012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6F86-0C20-4A9F-9E3D-146D2008E3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F60F-97AC-4073-8D66-2626B9F5B4DE}" type="datetimeFigureOut">
              <a:rPr lang="en-US" smtClean="0"/>
              <a:t>4/23/2012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6F86-0C20-4A9F-9E3D-146D2008E3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F60F-97AC-4073-8D66-2626B9F5B4DE}" type="datetimeFigureOut">
              <a:rPr lang="en-US" smtClean="0"/>
              <a:t>4/23/2012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6F86-0C20-4A9F-9E3D-146D2008E3B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F60F-97AC-4073-8D66-2626B9F5B4DE}" type="datetimeFigureOut">
              <a:rPr lang="en-US" smtClean="0"/>
              <a:t>4/23/2012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6F86-0C20-4A9F-9E3D-146D2008E3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F60F-97AC-4073-8D66-2626B9F5B4DE}" type="datetimeFigureOut">
              <a:rPr lang="en-US" smtClean="0"/>
              <a:t>4/23/2012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6F86-0C20-4A9F-9E3D-146D2008E3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F60F-97AC-4073-8D66-2626B9F5B4DE}" type="datetimeFigureOut">
              <a:rPr lang="en-US" smtClean="0"/>
              <a:t>4/23/2012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6F86-0C20-4A9F-9E3D-146D2008E3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F60F-97AC-4073-8D66-2626B9F5B4DE}" type="datetimeFigureOut">
              <a:rPr lang="en-US" smtClean="0"/>
              <a:t>4/23/2012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6F86-0C20-4A9F-9E3D-146D2008E3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F60F-97AC-4073-8D66-2626B9F5B4DE}" type="datetimeFigureOut">
              <a:rPr lang="en-US" smtClean="0"/>
              <a:t>4/23/2012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6F86-0C20-4A9F-9E3D-146D2008E3B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F60F-97AC-4073-8D66-2626B9F5B4DE}" type="datetimeFigureOut">
              <a:rPr lang="en-US" smtClean="0"/>
              <a:t>4/23/2012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6F86-0C20-4A9F-9E3D-146D2008E3B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431F60F-97AC-4073-8D66-2626B9F5B4DE}" type="datetimeFigureOut">
              <a:rPr lang="en-US" smtClean="0"/>
              <a:t>4/23/2012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2AC36F86-0C20-4A9F-9E3D-146D2008E3B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Notes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kern="120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Quadratic Equations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935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parabola is the graph resulting from a quadratic </a:t>
            </a:r>
          </a:p>
          <a:p>
            <a:r>
              <a:rPr lang="en-US" dirty="0"/>
              <a:t>equation.</a:t>
            </a:r>
          </a:p>
          <a:p>
            <a:r>
              <a:rPr lang="en-US" dirty="0"/>
              <a:t>The vertex is the point where the graph turns and </a:t>
            </a:r>
          </a:p>
          <a:p>
            <a:r>
              <a:rPr lang="en-US" dirty="0"/>
              <a:t>changes directions. Here is the parabola for the graph</a:t>
            </a:r>
          </a:p>
          <a:p>
            <a:r>
              <a:rPr lang="en-US" dirty="0"/>
              <a:t>y = x2</a:t>
            </a:r>
          </a:p>
          <a:p>
            <a:r>
              <a:rPr lang="en-US" dirty="0"/>
              <a:t>+ 2x - 2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58450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Parabola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parabola is the graph resulting from a quadratic </a:t>
            </a:r>
          </a:p>
          <a:p>
            <a:r>
              <a:rPr lang="en-US" dirty="0" smtClean="0"/>
              <a:t>equation.</a:t>
            </a:r>
          </a:p>
          <a:p>
            <a:r>
              <a:rPr lang="en-US" dirty="0" smtClean="0"/>
              <a:t>The vertex is the point where the graph turns and </a:t>
            </a:r>
          </a:p>
          <a:p>
            <a:r>
              <a:rPr lang="en-US" dirty="0" smtClean="0"/>
              <a:t>changes directions. Here is the parabola for the graph</a:t>
            </a:r>
          </a:p>
          <a:p>
            <a:r>
              <a:rPr lang="en-US" dirty="0" smtClean="0"/>
              <a:t>y = x</a:t>
            </a:r>
            <a:r>
              <a:rPr lang="en-US" baseline="30000" dirty="0" smtClean="0"/>
              <a:t>2</a:t>
            </a:r>
            <a:r>
              <a:rPr lang="en-US" dirty="0" smtClean="0"/>
              <a:t>+ 2x - 2.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3581400"/>
            <a:ext cx="3535680" cy="289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49546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Axis of Symmetry?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axis of symmetry is a vertical line drawn through </a:t>
            </a:r>
          </a:p>
          <a:p>
            <a:r>
              <a:rPr lang="en-US" dirty="0" smtClean="0"/>
              <a:t>the vertex.  It cuts the parabola exactly in half.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971800"/>
            <a:ext cx="4441770" cy="3481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91022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Parabolas vary?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If the value for a is positive or greater than zero, then </a:t>
            </a:r>
          </a:p>
          <a:p>
            <a:r>
              <a:rPr lang="en-US" dirty="0"/>
              <a:t>the parabola opens upward and its vertex is at the </a:t>
            </a:r>
          </a:p>
          <a:p>
            <a:r>
              <a:rPr lang="en-US" dirty="0"/>
              <a:t>bottom.</a:t>
            </a:r>
          </a:p>
          <a:p>
            <a:r>
              <a:rPr lang="en-US" dirty="0"/>
              <a:t>If the value for a is negative or less than zero, the </a:t>
            </a:r>
          </a:p>
          <a:p>
            <a:r>
              <a:rPr lang="en-US" dirty="0"/>
              <a:t>parabola opens downward and the vertex is at the top.</a:t>
            </a:r>
          </a:p>
          <a:p>
            <a:r>
              <a:rPr lang="en-US" dirty="0"/>
              <a:t>Additionally, the closer the value for a is to zero, the </a:t>
            </a:r>
          </a:p>
          <a:p>
            <a:r>
              <a:rPr lang="en-US" dirty="0"/>
              <a:t>wider the parabola grows; as a gets further away from </a:t>
            </a:r>
          </a:p>
          <a:p>
            <a:r>
              <a:rPr lang="en-US" dirty="0"/>
              <a:t>zero, the parabola gets more and more narrow.</a:t>
            </a:r>
          </a:p>
        </p:txBody>
      </p:sp>
    </p:spTree>
    <p:extLst>
      <p:ext uri="{BB962C8B-B14F-4D97-AF65-F5344CB8AC3E}">
        <p14:creationId xmlns:p14="http://schemas.microsoft.com/office/powerpoint/2010/main" val="250481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</a:t>
            </a:r>
            <a:r>
              <a:rPr lang="en-US" baseline="0" dirty="0" smtClean="0"/>
              <a:t> is  a Quadratic Equation?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lvl="0" indent="0">
              <a:buNone/>
            </a:pPr>
            <a:endParaRPr lang="en-US" sz="4400" kern="1200" dirty="0" smtClean="0"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  <a:p>
            <a:pPr lvl="0"/>
            <a:r>
              <a:rPr lang="en-US" sz="3600" dirty="0" smtClean="0"/>
              <a:t>A quadratic equation is a polynomial with a degree of </a:t>
            </a:r>
            <a:r>
              <a:rPr lang="en-US" sz="3600" baseline="0" dirty="0" smtClean="0"/>
              <a:t> </a:t>
            </a:r>
            <a:r>
              <a:rPr lang="en-US" sz="3600" dirty="0" smtClean="0"/>
              <a:t>2</a:t>
            </a:r>
          </a:p>
          <a:p>
            <a:pPr lvl="0"/>
            <a:r>
              <a:rPr lang="en-US" sz="3600" dirty="0" smtClean="0"/>
              <a:t> it is the product of 2 linear equations.</a:t>
            </a:r>
          </a:p>
          <a:p>
            <a:pPr lvl="0"/>
            <a:r>
              <a:rPr lang="en-US" sz="3600" dirty="0" smtClean="0"/>
              <a:t>(2x + 1)(2x + 1) = 4x</a:t>
            </a:r>
            <a:r>
              <a:rPr lang="en-US" sz="3600" baseline="38000" dirty="0" smtClean="0"/>
              <a:t>2</a:t>
            </a:r>
            <a:r>
              <a:rPr lang="en-US" sz="3600" dirty="0" smtClean="0"/>
              <a:t> + 4x + 1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469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What</a:t>
            </a:r>
            <a:r>
              <a:rPr lang="en-US" baseline="0" dirty="0" smtClean="0"/>
              <a:t> is a linear Equation?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A linear equation</a:t>
            </a:r>
          </a:p>
          <a:p>
            <a:pPr lvl="1"/>
            <a:r>
              <a:rPr lang="en-US" sz="4000" dirty="0" smtClean="0"/>
              <a:t> is a polynomial with a degree of 1.</a:t>
            </a:r>
          </a:p>
          <a:p>
            <a:pPr lvl="1"/>
            <a:r>
              <a:rPr lang="en-US" sz="4000" dirty="0" smtClean="0"/>
              <a:t>2x + 1</a:t>
            </a:r>
          </a:p>
        </p:txBody>
      </p:sp>
    </p:spTree>
    <p:extLst>
      <p:ext uri="{BB962C8B-B14F-4D97-AF65-F5344CB8AC3E}">
        <p14:creationId xmlns:p14="http://schemas.microsoft.com/office/powerpoint/2010/main" val="4171894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What</a:t>
            </a:r>
            <a:r>
              <a:rPr lang="en-US" baseline="0" dirty="0" smtClean="0"/>
              <a:t> is a  Square number?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A square is a number multiplied by itself.</a:t>
            </a:r>
          </a:p>
          <a:p>
            <a:pPr lvl="0"/>
            <a:r>
              <a:rPr lang="en-US" sz="3600" dirty="0" smtClean="0"/>
              <a:t>A square root of a number ‘a’ is the number you multiply by itself to get ‘a’. </a:t>
            </a:r>
          </a:p>
          <a:p>
            <a:pPr lvl="0"/>
            <a:r>
              <a:rPr lang="en-US" sz="3600" dirty="0" smtClean="0"/>
              <a:t> Unless otherwise stated, “the square root” is the positive square root, not the negative.</a:t>
            </a:r>
          </a:p>
        </p:txBody>
      </p:sp>
    </p:spTree>
    <p:extLst>
      <p:ext uri="{BB962C8B-B14F-4D97-AF65-F5344CB8AC3E}">
        <p14:creationId xmlns:p14="http://schemas.microsoft.com/office/powerpoint/2010/main" val="2648272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How do you denote a Square?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pPr lvl="0"/>
                <a:r>
                  <a:rPr lang="en-US" dirty="0" smtClean="0"/>
                  <a:t>There are two ways to denote a square root.  </a:t>
                </a:r>
              </a:p>
              <a:p>
                <a:pPr lvl="0"/>
                <a:r>
                  <a:rPr lang="en-US" sz="3200" dirty="0" smtClean="0"/>
                  <a:t>One is to use the radical sign;</a:t>
                </a:r>
              </a:p>
              <a:p>
                <a:pPr lvl="0"/>
                <a14:m>
                  <m:oMath xmlns:m="http://schemas.openxmlformats.org/officeDocument/2006/math">
                    <m:r>
                      <a:rPr lang="en-US" sz="3200" i="1" smtClean="0">
                        <a:latin typeface="Cambria Math"/>
                        <a:ea typeface="Cambria Math"/>
                      </a:rPr>
                      <m:t>√</m:t>
                    </m:r>
                  </m:oMath>
                </a14:m>
                <a:r>
                  <a:rPr lang="en-US" sz="3200" dirty="0" smtClean="0"/>
                  <a:t> the other is to mark it to the one half power. a</a:t>
                </a:r>
                <a:r>
                  <a:rPr lang="en-US" sz="3200" baseline="32000" dirty="0" smtClean="0"/>
                  <a:t>1/2</a:t>
                </a:r>
              </a:p>
              <a:p>
                <a:pPr marL="0" lvl="0" indent="0">
                  <a:buNone/>
                </a:pPr>
                <a:r>
                  <a:rPr lang="en-US" sz="3200" dirty="0" smtClean="0"/>
                  <a:t> The radical sign is the more common </a:t>
                </a:r>
              </a:p>
              <a:p>
                <a:pPr marL="0" lvl="0" indent="0">
                  <a:buNone/>
                </a:pPr>
                <a:r>
                  <a:rPr lang="en-US" sz="3200" dirty="0" smtClean="0"/>
                  <a:t>usage.</a:t>
                </a:r>
              </a:p>
              <a:p>
                <a:pPr lvl="0"/>
                <a14:m>
                  <m:oMath xmlns:m="http://schemas.openxmlformats.org/officeDocument/2006/math">
                    <m:r>
                      <a:rPr lang="en-US" sz="3200" i="1" smtClean="0">
                        <a:latin typeface="Cambria Math"/>
                        <a:ea typeface="Cambria Math"/>
                      </a:rPr>
                      <m:t>√</m:t>
                    </m:r>
                  </m:oMath>
                </a14:m>
                <a:r>
                  <a:rPr lang="en-US" sz="3200" dirty="0" smtClean="0"/>
                  <a:t>9</a:t>
                </a:r>
              </a:p>
              <a:p>
                <a:pPr lvl="0"/>
                <a14:m>
                  <m:oMath xmlns:m="http://schemas.openxmlformats.org/officeDocument/2006/math">
                    <m:r>
                      <a:rPr lang="en-US" sz="3200" i="1" kern="1200" smtClean="0">
                        <a:solidFill>
                          <a:schemeClr val="tx1"/>
                        </a:solidFill>
                        <a:effectLst/>
                      </a:rPr>
                      <m:t>√</m:t>
                    </m:r>
                  </m:oMath>
                </a14:m>
                <a:r>
                  <a:rPr lang="en-US" sz="3200" dirty="0" smtClean="0"/>
                  <a:t>1</a:t>
                </a:r>
              </a:p>
              <a:p>
                <a:pPr lvl="0"/>
                <a14:m>
                  <m:oMath xmlns:m="http://schemas.openxmlformats.org/officeDocument/2006/math">
                    <m:r>
                      <a:rPr lang="en-US" sz="3200" i="1" kern="1200" smtClean="0">
                        <a:solidFill>
                          <a:schemeClr val="tx1"/>
                        </a:solidFill>
                        <a:effectLst/>
                      </a:rPr>
                      <m:t>√</m:t>
                    </m:r>
                  </m:oMath>
                </a14:m>
                <a:r>
                  <a:rPr lang="en-US" sz="3200" dirty="0" smtClean="0"/>
                  <a:t>2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116" r="-667" b="-238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5840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 lvl="0"/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√</m:t>
                    </m:r>
                  </m:oMath>
                </a14:m>
                <a:r>
                  <a:rPr lang="en-US" dirty="0" smtClean="0"/>
                  <a:t>9 = 3 </a:t>
                </a:r>
                <a:endParaRPr lang="en-US" dirty="0"/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b="-47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lvl="0"/>
                <a:r>
                  <a:rPr lang="en-US" sz="4400" dirty="0" smtClean="0"/>
                  <a:t> 3×3 =9</a:t>
                </a:r>
              </a:p>
              <a:p>
                <a:r>
                  <a:rPr lang="en-US" sz="4400" dirty="0" smtClean="0"/>
                  <a:t>(−3) ×(−3) =9 </a:t>
                </a:r>
              </a:p>
              <a:p>
                <a:r>
                  <a:rPr lang="en-US" sz="4400" dirty="0" smtClean="0"/>
                  <a:t>−3 =</a:t>
                </a:r>
                <a:r>
                  <a:rPr lang="en-US" sz="4400" dirty="0"/>
                  <a:t>−</a:t>
                </a:r>
                <a14:m>
                  <m:oMath xmlns:m="http://schemas.openxmlformats.org/officeDocument/2006/math">
                    <m:r>
                      <a:rPr lang="en-US" sz="4400" i="1">
                        <a:latin typeface="Cambria Math"/>
                        <a:ea typeface="Cambria Math"/>
                      </a:rPr>
                      <m:t>√</m:t>
                    </m:r>
                  </m:oMath>
                </a14:m>
                <a:r>
                  <a:rPr lang="en-US" sz="4400" dirty="0"/>
                  <a:t>9</a:t>
                </a:r>
                <a:r>
                  <a:rPr lang="en-US" sz="4400" dirty="0" smtClean="0"/>
                  <a:t>≠</a:t>
                </a:r>
                <a14:m>
                  <m:oMath xmlns:m="http://schemas.openxmlformats.org/officeDocument/2006/math">
                    <m:r>
                      <a:rPr lang="en-US" sz="4400" i="1">
                        <a:latin typeface="Cambria Math"/>
                        <a:ea typeface="Cambria Math"/>
                      </a:rPr>
                      <m:t>√</m:t>
                    </m:r>
                  </m:oMath>
                </a14:m>
                <a:r>
                  <a:rPr lang="en-US" sz="4400" dirty="0"/>
                  <a:t>− 9 </a:t>
                </a:r>
                <a:endParaRPr lang="en-US" sz="4400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259" t="-2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571289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What is a  square</a:t>
            </a:r>
            <a:r>
              <a:rPr lang="en-US" baseline="0" dirty="0" smtClean="0"/>
              <a:t> root?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A square root operation is the reverse of squaring.</a:t>
            </a:r>
          </a:p>
          <a:p>
            <a:pPr lvl="0"/>
            <a:r>
              <a:rPr lang="en-US" sz="3600" dirty="0" smtClean="0"/>
              <a:t>A perfect square is a number that is the product of a </a:t>
            </a:r>
          </a:p>
          <a:p>
            <a:pPr lvl="0"/>
            <a:r>
              <a:rPr lang="en-US" sz="3600" dirty="0" smtClean="0"/>
              <a:t>whole number multiplied by itself.</a:t>
            </a:r>
          </a:p>
        </p:txBody>
      </p:sp>
    </p:spTree>
    <p:extLst>
      <p:ext uri="{BB962C8B-B14F-4D97-AF65-F5344CB8AC3E}">
        <p14:creationId xmlns:p14="http://schemas.microsoft.com/office/powerpoint/2010/main" val="28374104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What is the </a:t>
            </a:r>
            <a:r>
              <a:rPr lang="en-US" dirty="0" err="1" smtClean="0"/>
              <a:t>foild</a:t>
            </a:r>
            <a:r>
              <a:rPr lang="en-US" dirty="0" smtClean="0"/>
              <a:t> Method?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FOIL is a method multiplying two binomials.  It stands </a:t>
            </a:r>
          </a:p>
          <a:p>
            <a:pPr marL="0" lvl="0" indent="0">
              <a:buNone/>
            </a:pPr>
            <a:r>
              <a:rPr lang="en-US" sz="3200" dirty="0" smtClean="0"/>
              <a:t>for First, Outside, Inside, Last.</a:t>
            </a:r>
          </a:p>
          <a:p>
            <a:pPr marL="0" lvl="0" indent="0">
              <a:buNone/>
            </a:pPr>
            <a:r>
              <a:rPr lang="en-US" sz="3200" dirty="0" smtClean="0"/>
              <a:t>(2x + 1)</a:t>
            </a:r>
            <a:r>
              <a:rPr lang="en-US" sz="3200" baseline="30000" dirty="0" smtClean="0"/>
              <a:t>2</a:t>
            </a:r>
            <a:r>
              <a:rPr lang="en-US" sz="3200" dirty="0" smtClean="0"/>
              <a:t> = (2x + 1) x (2x + 1) =</a:t>
            </a:r>
          </a:p>
          <a:p>
            <a:pPr marL="0" lvl="0" indent="0">
              <a:buNone/>
            </a:pPr>
            <a:r>
              <a:rPr lang="en-US" sz="3200" dirty="0" smtClean="0"/>
              <a:t>(2x) x (2x) + (2x) x 1 + (2x) x 1 + 1 x 1 =</a:t>
            </a:r>
          </a:p>
          <a:p>
            <a:pPr marL="0" lvl="0" indent="0">
              <a:buNone/>
            </a:pPr>
            <a:r>
              <a:rPr lang="en-US" sz="3200" dirty="0" smtClean="0"/>
              <a:t>4x</a:t>
            </a:r>
            <a:r>
              <a:rPr lang="en-US" sz="3200" baseline="30000" dirty="0" smtClean="0"/>
              <a:t>2</a:t>
            </a:r>
            <a:r>
              <a:rPr lang="en-US" sz="3200" dirty="0" smtClean="0"/>
              <a:t> + 2x + 2x + 1 =</a:t>
            </a:r>
          </a:p>
          <a:p>
            <a:pPr marL="0" lvl="0" indent="0">
              <a:buNone/>
            </a:pPr>
            <a:r>
              <a:rPr lang="en-US" sz="3200" dirty="0" smtClean="0"/>
              <a:t>4x</a:t>
            </a:r>
            <a:r>
              <a:rPr lang="en-US" sz="3200" baseline="30000" dirty="0" smtClean="0"/>
              <a:t>2</a:t>
            </a:r>
            <a:r>
              <a:rPr lang="en-US" sz="3200" dirty="0" smtClean="0"/>
              <a:t>+ 4x + 1</a:t>
            </a:r>
          </a:p>
        </p:txBody>
      </p:sp>
    </p:spTree>
    <p:extLst>
      <p:ext uri="{BB962C8B-B14F-4D97-AF65-F5344CB8AC3E}">
        <p14:creationId xmlns:p14="http://schemas.microsoft.com/office/powerpoint/2010/main" val="31662167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What</a:t>
            </a:r>
            <a:r>
              <a:rPr lang="en-US" baseline="0" dirty="0" smtClean="0"/>
              <a:t> is the standard form of a  Quadratic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Standard quadratic form is </a:t>
            </a:r>
            <a:br>
              <a:rPr lang="en-US" dirty="0" smtClean="0"/>
            </a:br>
            <a:r>
              <a:rPr lang="en-US" cap="none" dirty="0" smtClean="0"/>
              <a:t>Y = AX</a:t>
            </a:r>
            <a:r>
              <a:rPr lang="en-US" cap="none" baseline="30000" dirty="0" smtClean="0"/>
              <a:t>2</a:t>
            </a:r>
            <a:r>
              <a:rPr lang="en-US" cap="none" dirty="0" smtClean="0"/>
              <a:t> + BX + C</a:t>
            </a:r>
            <a:r>
              <a:rPr lang="en-US" dirty="0" smtClean="0"/>
              <a:t>, </a:t>
            </a:r>
          </a:p>
          <a:p>
            <a:pPr marL="0" indent="0">
              <a:buNone/>
            </a:pPr>
            <a:r>
              <a:rPr lang="en-US" sz="2800" dirty="0" smtClean="0"/>
              <a:t>Where:</a:t>
            </a:r>
          </a:p>
          <a:p>
            <a:pPr indent="-342900"/>
            <a:r>
              <a:rPr lang="en-US" sz="2800" dirty="0" smtClean="0"/>
              <a:t>a is the coefficient of x to the second power </a:t>
            </a:r>
          </a:p>
          <a:p>
            <a:pPr indent="-342900"/>
            <a:r>
              <a:rPr lang="en-US" sz="2800" dirty="0" smtClean="0"/>
              <a:t> b is the coefficient of x to the first power</a:t>
            </a:r>
          </a:p>
          <a:p>
            <a:pPr indent="-342900"/>
            <a:r>
              <a:rPr lang="en-US" sz="2800" dirty="0" smtClean="0"/>
              <a:t> c is the constant</a:t>
            </a:r>
          </a:p>
        </p:txBody>
      </p:sp>
    </p:spTree>
    <p:extLst>
      <p:ext uri="{BB962C8B-B14F-4D97-AF65-F5344CB8AC3E}">
        <p14:creationId xmlns:p14="http://schemas.microsoft.com/office/powerpoint/2010/main" val="33261934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31</TotalTime>
  <Words>527</Words>
  <Application>Microsoft Office PowerPoint</Application>
  <PresentationFormat>On-screen Show (4:3)</PresentationFormat>
  <Paragraphs>69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Apothecary</vt:lpstr>
      <vt:lpstr>Quadratic Equations</vt:lpstr>
      <vt:lpstr>What is  a Quadratic Equation?</vt:lpstr>
      <vt:lpstr>What is a linear Equation?</vt:lpstr>
      <vt:lpstr>What is a  Square number?</vt:lpstr>
      <vt:lpstr>How do you denote a Square?</vt:lpstr>
      <vt:lpstr>=√9 = 3 </vt:lpstr>
      <vt:lpstr>What is a  square root?</vt:lpstr>
      <vt:lpstr>What is the foild Method?</vt:lpstr>
      <vt:lpstr>What is the standard form of a  Quadratic </vt:lpstr>
      <vt:lpstr>PowerPoint Presentation</vt:lpstr>
      <vt:lpstr>What is a Parabola</vt:lpstr>
      <vt:lpstr>What is the Axis of Symmetry?</vt:lpstr>
      <vt:lpstr>How do Parabolas vary?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Quadratic equations</dc:title>
  <dc:creator>MsWilson</dc:creator>
  <cp:lastModifiedBy>MsWilson</cp:lastModifiedBy>
  <cp:revision>4</cp:revision>
  <dcterms:created xsi:type="dcterms:W3CDTF">2012-04-24T02:42:05Z</dcterms:created>
  <dcterms:modified xsi:type="dcterms:W3CDTF">2012-04-24T03:13:27Z</dcterms:modified>
</cp:coreProperties>
</file>