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108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55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5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0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77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51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0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25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9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42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77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63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055BA-71DA-4001-A5A2-BA4E9C2011FB}" type="datetimeFigureOut">
              <a:rPr lang="en-US" smtClean="0"/>
              <a:t>5/6/2012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8762F-FF8A-419B-9EA1-77DBB6F1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6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hschool.com/webcodes10/index.cfm?fuseaction=home.gotoWebCode&amp;wcprefix=ata&amp;wcsuffix=0607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EOC Review Line of Best Fit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433011"/>
            <a:ext cx="2676525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8571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Goals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can plot data on a scatter plot.  </a:t>
            </a:r>
          </a:p>
          <a:p>
            <a:r>
              <a:rPr lang="en-US" dirty="0" smtClean="0"/>
              <a:t>I can calculate the line of best fit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788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 of Best Fit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mathematical models are used in the real world, we often don’t have data that fall on perfect lines. </a:t>
            </a:r>
          </a:p>
          <a:p>
            <a:r>
              <a:rPr lang="en-US" dirty="0" smtClean="0"/>
              <a:t> Most of the time we want to find the line of best fit (or the line that best fits the data).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8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1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(a) On the grid provided, create a scatterplot of the </a:t>
            </a:r>
          </a:p>
          <a:p>
            <a:r>
              <a:rPr lang="en-US" dirty="0" smtClean="0"/>
              <a:t>data.  Use the diameter as the independent </a:t>
            </a:r>
          </a:p>
          <a:p>
            <a:r>
              <a:rPr lang="en-US" dirty="0" smtClean="0"/>
              <a:t>variable and the height as the dependent </a:t>
            </a:r>
          </a:p>
          <a:p>
            <a:r>
              <a:rPr lang="en-US" dirty="0" smtClean="0"/>
              <a:t>variable. </a:t>
            </a:r>
          </a:p>
          <a:p>
            <a:r>
              <a:rPr lang="en-US" dirty="0" smtClean="0"/>
              <a:t>(b) Draw a line of best fit through the data.  As a </a:t>
            </a:r>
          </a:p>
          <a:p>
            <a:r>
              <a:rPr lang="en-US" dirty="0" smtClean="0"/>
              <a:t>guide, try to have as many points of data fall </a:t>
            </a:r>
          </a:p>
          <a:p>
            <a:r>
              <a:rPr lang="en-US" dirty="0" smtClean="0"/>
              <a:t>above the line as below the line. </a:t>
            </a:r>
          </a:p>
          <a:p>
            <a:r>
              <a:rPr lang="en-US" dirty="0" smtClean="0"/>
              <a:t>(c) Write two ordered pairs that lie on your line. </a:t>
            </a:r>
          </a:p>
          <a:p>
            <a:r>
              <a:rPr lang="en-US" dirty="0" smtClean="0"/>
              <a:t>(d) Determine the equation of your linear function using the two ordered pairs from part (c)</a:t>
            </a:r>
          </a:p>
          <a:p>
            <a:r>
              <a:rPr lang="en-US" dirty="0" smtClean="0"/>
              <a:t>(e) Using your linear function from part (d), estimate, to the nearest foot, the height of a tree given that </a:t>
            </a:r>
          </a:p>
          <a:p>
            <a:r>
              <a:rPr lang="en-US" dirty="0" smtClean="0"/>
              <a:t>its diameter is 14 inches. (This type of calculation is called extrapolating; we are using a model to </a:t>
            </a:r>
          </a:p>
          <a:p>
            <a:r>
              <a:rPr lang="en-US" dirty="0" smtClean="0"/>
              <a:t>predict outside of our data set.)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28600"/>
            <a:ext cx="6686550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577433"/>
            <a:ext cx="4724400" cy="46777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3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2 Calculator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(a) Enter the data into your calculator as follows.</a:t>
            </a:r>
          </a:p>
          <a:p>
            <a:r>
              <a:rPr lang="en-US" dirty="0" smtClean="0"/>
              <a:t>Step 1 – Hit the STAT button and go to the Edit submenu. </a:t>
            </a:r>
          </a:p>
          <a:p>
            <a:r>
              <a:rPr lang="en-US" dirty="0" smtClean="0"/>
              <a:t>Step 2 – Enter the Diameters under L1 and the Heights under L2.  </a:t>
            </a:r>
          </a:p>
          <a:p>
            <a:r>
              <a:rPr lang="en-US" dirty="0" smtClean="0"/>
              <a:t>When working with a data set, always place the independent </a:t>
            </a:r>
          </a:p>
          <a:p>
            <a:r>
              <a:rPr lang="en-US" dirty="0" smtClean="0"/>
              <a:t>variable in L1 and the dependent variable in L2. </a:t>
            </a:r>
          </a:p>
          <a:p>
            <a:r>
              <a:rPr lang="en-US" dirty="0" smtClean="0"/>
              <a:t>(b) Find the equation for the line of best fit.  Round your coefficients to </a:t>
            </a:r>
          </a:p>
          <a:p>
            <a:r>
              <a:rPr lang="en-US" dirty="0" smtClean="0"/>
              <a:t>the nearest tenth.  Also, define what each variable, x and y, represent. </a:t>
            </a:r>
          </a:p>
          <a:p>
            <a:r>
              <a:rPr lang="en-US" dirty="0" smtClean="0"/>
              <a:t>Step 1 – Hit the STAT button and go to the CALC submenu. </a:t>
            </a:r>
          </a:p>
          <a:p>
            <a:r>
              <a:rPr lang="en-US" dirty="0" smtClean="0"/>
              <a:t>Step 2 – Go the choice 4 – </a:t>
            </a:r>
            <a:r>
              <a:rPr lang="en-US" dirty="0" err="1" smtClean="0"/>
              <a:t>LinReg</a:t>
            </a:r>
            <a:r>
              <a:rPr lang="en-US" dirty="0" smtClean="0"/>
              <a:t>(</a:t>
            </a:r>
            <a:r>
              <a:rPr lang="en-US" dirty="0" err="1" smtClean="0"/>
              <a:t>ax+b</a:t>
            </a:r>
            <a:r>
              <a:rPr lang="en-US" dirty="0" smtClean="0"/>
              <a:t>). Hit ENTER twice.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8600"/>
            <a:ext cx="581977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637" y="1600200"/>
            <a:ext cx="18669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707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Partner Activity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Work with a partner to complete your piece of worksheet.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514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Assessment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Online Self Checking Quiz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Pearson Online Self Checking Quiz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http://www.phschool.com/webcodes10/index.cfm?fuseaction=home.gotoWebCode&amp;wcprefix=ata&amp;wcsuffix=0607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Homework -  Complete Problems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Line of Best Fit HW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388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EOC Review Line of Best Fit</vt:lpstr>
      <vt:lpstr>Lesson Goals </vt:lpstr>
      <vt:lpstr>Lines of Best Fit </vt:lpstr>
      <vt:lpstr>Exercise 1</vt:lpstr>
      <vt:lpstr>Exercise 2 Calculator </vt:lpstr>
      <vt:lpstr>Partner Activity</vt:lpstr>
      <vt:lpstr>Assessment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EOC Review Line of Best Fit</dc:title>
  <dc:creator>MsWilson</dc:creator>
  <cp:lastModifiedBy>MsWilson</cp:lastModifiedBy>
  <cp:revision>4</cp:revision>
  <dcterms:created xsi:type="dcterms:W3CDTF">2012-05-07T02:36:49Z</dcterms:created>
  <dcterms:modified xsi:type="dcterms:W3CDTF">2012-05-07T03:24:53Z</dcterms:modified>
</cp:coreProperties>
</file>