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7" r:id="rId6"/>
    <p:sldId id="268" r:id="rId7"/>
    <p:sldId id="261" r:id="rId8"/>
    <p:sldId id="269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68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87734-F727-47B0-9138-49CC58ABD5B0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0C519-8403-4CB2-9A9A-95F478D9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99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0C519-8403-4CB2-9A9A-95F478D9517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74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CFD5392-7420-4681-B9CB-7F5673521F39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27759B2-A458-4E3E-9947-4EFB363CC0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xl.com/math/grade-8" TargetMode="External"/><Relationship Id="rId2" Type="http://schemas.openxmlformats.org/officeDocument/2006/relationships/hyperlink" Target="http://www.ixl.com/math/grade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ixl.com/math/grade-8/do-the-ratios-form-a-proportio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quia.com/profiles/cwilson13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EOG Review: Similar Figures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0480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Warm Up: IXL (1-10)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Review Lesson: Similar Figures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Practice Problems: Similar Figures(11-15)\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Indirect Measurement (16-19)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Showdown Cards (20-30)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Assessment- </a:t>
            </a:r>
            <a:r>
              <a:rPr lang="en-US" dirty="0" err="1" smtClean="0"/>
              <a:t>Quia</a:t>
            </a:r>
            <a:r>
              <a:rPr lang="en-US" dirty="0" smtClean="0"/>
              <a:t> Quiz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07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Go to IXL Complete 10 Problems H.6 </a:t>
            </a:r>
          </a:p>
          <a:p>
            <a:pPr marL="0" indent="0">
              <a:buNone/>
            </a:pPr>
            <a:r>
              <a:rPr lang="en-US" b="1" u="sng" dirty="0">
                <a:hlinkClick r:id="rId2"/>
              </a:rPr>
              <a:t>Practice</a:t>
            </a:r>
            <a:r>
              <a:rPr lang="en-US" dirty="0"/>
              <a:t> &gt;&gt; </a:t>
            </a:r>
            <a:r>
              <a:rPr lang="en-US" b="1" u="sng" dirty="0">
                <a:hlinkClick r:id="rId3"/>
              </a:rPr>
              <a:t>Eighth grade</a:t>
            </a:r>
            <a:r>
              <a:rPr lang="en-US" dirty="0"/>
              <a:t> &gt;&gt; </a:t>
            </a:r>
            <a:r>
              <a:rPr lang="en-US" b="1" dirty="0"/>
              <a:t>Ratios and proportions: Do the ratios form a proportion?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Write the Problems and answers in boxes 1-10.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r>
              <a:rPr lang="en-US" dirty="0" smtClean="0"/>
              <a:t>Warm-Up IXL #1-10 </a:t>
            </a:r>
            <a:endParaRPr lang="en-US" dirty="0"/>
          </a:p>
        </p:txBody>
      </p:sp>
      <p:pic>
        <p:nvPicPr>
          <p:cNvPr id="2050" name="Picture 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962400"/>
            <a:ext cx="3949855" cy="2187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981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80" y="304800"/>
            <a:ext cx="8229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65" y="1371600"/>
            <a:ext cx="8229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425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– Boxes 11-15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24" y="1402008"/>
            <a:ext cx="8393506" cy="464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0" y="2438400"/>
            <a:ext cx="6858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05200" y="2438400"/>
            <a:ext cx="6858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90784" y="2452081"/>
            <a:ext cx="66721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3769518"/>
            <a:ext cx="5715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4876800"/>
            <a:ext cx="5715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97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Measurement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29" y="1072376"/>
            <a:ext cx="8991600" cy="141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29" y="2667000"/>
            <a:ext cx="89916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950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7416" y="1590247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369848"/>
            <a:ext cx="8102435" cy="623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28800" y="369848"/>
            <a:ext cx="381000" cy="3921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990600"/>
            <a:ext cx="685801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2209800"/>
            <a:ext cx="685801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200400"/>
            <a:ext cx="685801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18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5410200"/>
            <a:ext cx="685801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8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 smtClean="0"/>
              <a:t>Mixed Review BIG Ideas  (19-23) Pythagorean</a:t>
            </a:r>
            <a:br>
              <a:rPr lang="en-US" sz="2800" dirty="0" smtClean="0"/>
            </a:b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066800"/>
            <a:ext cx="8463305" cy="4573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1334" y="2057400"/>
            <a:ext cx="685800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0" y="1969532"/>
            <a:ext cx="685800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867400" y="1879651"/>
            <a:ext cx="609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22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1335" y="3048000"/>
            <a:ext cx="6858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1335" y="4114800"/>
            <a:ext cx="685799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8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Showdown Cards-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" y="1752600"/>
            <a:ext cx="7848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Stack the cards facing up in the center of the team(answers on the back).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The leader reads the first question.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Without talking every including the leader writes the answer to the question on dry erase board.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Place boards face down when finished.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The leader says :showdown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Flip over the board and show the answers.  The leader turns the task card over to check. Discuss answers that are different and celebrate correct answers.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If everyone had the correct answer, remove the card for the deck. If not, place it at the bottom to repeat later.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Rotate Leaders in clockwise fashion for each round. Repeat as time allows.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4114800" cy="46910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Please Log on to your QUIA Page </a:t>
            </a:r>
          </a:p>
          <a:p>
            <a:r>
              <a:rPr lang="en-US" sz="2800" dirty="0" smtClean="0"/>
              <a:t>Complete the Quiz For</a:t>
            </a:r>
          </a:p>
          <a:p>
            <a:r>
              <a:rPr lang="en-US" sz="2800" dirty="0" smtClean="0"/>
              <a:t>Goal 2: </a:t>
            </a:r>
          </a:p>
          <a:p>
            <a:r>
              <a:rPr lang="en-US" sz="2800" dirty="0" smtClean="0"/>
              <a:t> Similar Figures</a:t>
            </a:r>
          </a:p>
          <a:p>
            <a:endParaRPr lang="en-US" sz="2800" dirty="0"/>
          </a:p>
          <a:p>
            <a:r>
              <a:rPr lang="en-US" sz="2800" dirty="0" smtClean="0"/>
              <a:t>Make Sure You Complete Quiz with 80% Accuracy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Firstlastname</a:t>
            </a:r>
            <a:r>
              <a:rPr lang="en-US" dirty="0" smtClean="0"/>
              <a:t>572</a:t>
            </a:r>
          </a:p>
          <a:p>
            <a:r>
              <a:rPr lang="en-US" dirty="0" smtClean="0"/>
              <a:t>Math </a:t>
            </a:r>
          </a:p>
          <a:p>
            <a:endParaRPr lang="en-US" dirty="0"/>
          </a:p>
        </p:txBody>
      </p:sp>
      <p:pic>
        <p:nvPicPr>
          <p:cNvPr id="7170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838200"/>
            <a:ext cx="3352800" cy="5477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709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265</TotalTime>
  <Words>228</Words>
  <Application>Microsoft Office PowerPoint</Application>
  <PresentationFormat>On-screen Show (4:3)</PresentationFormat>
  <Paragraphs>48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EOG Review: Similar Figures </vt:lpstr>
      <vt:lpstr>Warm-Up IXL #1-10 </vt:lpstr>
      <vt:lpstr>PowerPoint Presentation</vt:lpstr>
      <vt:lpstr>Practice – Boxes 11-15 </vt:lpstr>
      <vt:lpstr>Indirect Measurement</vt:lpstr>
      <vt:lpstr>PowerPoint Presentation</vt:lpstr>
      <vt:lpstr>Mixed Review BIG Ideas  (19-23) Pythagorean </vt:lpstr>
      <vt:lpstr>Showdown Cards-</vt:lpstr>
      <vt:lpstr>Assessment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EOG Review</dc:title>
  <dc:creator>MsWilson</dc:creator>
  <cp:lastModifiedBy>MsWilson</cp:lastModifiedBy>
  <cp:revision>12</cp:revision>
  <dcterms:created xsi:type="dcterms:W3CDTF">2012-05-06T23:03:38Z</dcterms:created>
  <dcterms:modified xsi:type="dcterms:W3CDTF">2012-05-07T03:28:59Z</dcterms:modified>
</cp:coreProperties>
</file>