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06A9F0-0535-48C8-8EF6-267EC60F70F5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91024-06EC-43C4-ACC5-783816FB5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3AAA-85B3-4B27-BE72-98B529E83643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9C02-0AFB-452D-9346-199E486C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17C4-C6D3-430A-AB73-5CE1BDF52608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4F9F-4147-4F3A-B08D-102D0103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F279-D6DA-4D1E-AB86-ECED39C370D1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31D1-2A32-4C17-A2FD-E7E273BF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62EB-3CB4-424C-98F4-11C4D7C3D0FF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71C60-4950-43A8-AF23-A2BC0699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6030-9DD6-4DF6-B8AA-3174E6B206A6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D6C7-93C0-4C32-AC98-F0431C4C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03C9-3D3D-4F1D-9EE2-CD9460C06C8E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957A-DADC-4BB7-A81A-46A86B55D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4BCB-67F8-4B14-988F-46DC29D160DB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D9547-F909-44E1-A46D-86FC5D60E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E983-E820-4067-85D7-90F30A49907F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1498-2739-43A2-8439-49E152D64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07761-EF41-4249-900C-353D6D7E30AC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6C86-1DB3-4862-9C6F-8E82B2743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8B54-F496-4A41-A4FA-964DC95C0761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B816-38ED-4665-8B95-7F7A9A27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7616-B00C-47B7-B602-6697BE840C62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5250-2AB8-4D7A-A538-5804C0DD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8AAF14-D5EC-4FB1-8A5B-150FA949EA76}" type="datetimeFigureOut">
              <a:rPr lang="en-US"/>
              <a:pPr>
                <a:defRPr/>
              </a:pPr>
              <a:t>12/9/2009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8ABB1B-6A5C-4CCA-AB6F-BF97B4B86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781175" y="533400"/>
            <a:ext cx="5610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Byington"/>
              </a:rPr>
              <a:t>Japan’s Road to War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52400"/>
            <a:ext cx="1447800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447800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5936343" cy="38957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001000" cy="76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een"/>
              </a:rPr>
              <a:t>Japan Felt Disrespected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Treaty of Versailles</a:t>
            </a:r>
          </a:p>
          <a:p>
            <a:pPr lvl="3">
              <a:buFont typeface="Arial" charset="0"/>
              <a:buChar char="•"/>
            </a:pPr>
            <a:r>
              <a:rPr lang="en-US" sz="2400">
                <a:latin typeface="Teen"/>
              </a:rPr>
              <a:t>Japan left unsatisfied</a:t>
            </a:r>
          </a:p>
          <a:p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Washington Naval Conference</a:t>
            </a:r>
          </a:p>
          <a:p>
            <a:pPr lvl="3">
              <a:buFont typeface="Arial" charset="0"/>
              <a:buChar char="•"/>
            </a:pPr>
            <a:r>
              <a:rPr lang="en-US" sz="2400">
                <a:latin typeface="Teen"/>
              </a:rPr>
              <a:t> 5:5:3 ratio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American Immigration Policy</a:t>
            </a:r>
          </a:p>
          <a:p>
            <a:pPr lvl="3">
              <a:buFont typeface="Arial" charset="0"/>
              <a:buChar char="•"/>
            </a:pPr>
            <a:r>
              <a:rPr lang="en-US" sz="2400">
                <a:latin typeface="Teen"/>
              </a:rPr>
              <a:t> Japanese immigrants excluded on the West Coast</a:t>
            </a:r>
          </a:p>
          <a:p>
            <a:pPr lvl="1"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Manchukuo</a:t>
            </a:r>
          </a:p>
          <a:p>
            <a:pPr lvl="3">
              <a:buFont typeface="Arial" charset="0"/>
              <a:buChar char="•"/>
            </a:pPr>
            <a:r>
              <a:rPr lang="en-US" sz="2400">
                <a:latin typeface="Teen"/>
              </a:rPr>
              <a:t> America refused to recognize it</a:t>
            </a:r>
          </a:p>
          <a:p>
            <a:pPr>
              <a:buFont typeface="Arial" charset="0"/>
              <a:buChar char="•"/>
            </a:pPr>
            <a:endParaRPr lang="en-US" sz="2400">
              <a:latin typeface="Franklin Gothic Book" pitchFamily="34" charset="0"/>
            </a:endParaRPr>
          </a:p>
          <a:p>
            <a:pPr lvl="1">
              <a:buFont typeface="Arial" charset="0"/>
              <a:buChar char="•"/>
            </a:pPr>
            <a:endParaRPr lang="en-US" sz="240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Franklin Gothic Book" pitchFamily="34" charset="0"/>
            </a:endParaRPr>
          </a:p>
          <a:p>
            <a:pPr lvl="1">
              <a:buFont typeface="Arial" charset="0"/>
              <a:buChar char="•"/>
            </a:pPr>
            <a:endParaRPr lang="en-US" sz="240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Franklin Gothic Boo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3787775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1534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een"/>
              </a:rPr>
              <a:t>The China Incident</a:t>
            </a:r>
          </a:p>
          <a:p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The Chinese proved more resilient than the Japanese thought</a:t>
            </a:r>
          </a:p>
          <a:p>
            <a:pPr lvl="2">
              <a:buFont typeface="Arial" charset="0"/>
              <a:buChar char="•"/>
            </a:pPr>
            <a:r>
              <a:rPr lang="en-US" sz="2400">
                <a:latin typeface="Teen"/>
              </a:rPr>
              <a:t> Japanese Army was beginning to wear down 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In 1940, Japanese – American trade treaty ended</a:t>
            </a:r>
          </a:p>
          <a:p>
            <a:pPr lvl="2">
              <a:buFont typeface="Arial" charset="0"/>
              <a:buChar char="•"/>
            </a:pPr>
            <a:r>
              <a:rPr lang="en-US" sz="2400">
                <a:latin typeface="Teen"/>
              </a:rPr>
              <a:t> U.S. refused to renew 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Japanese focus turned to the south (Thailand, Burma, Malaya, French Indochina, and Dutch East Indies)</a:t>
            </a:r>
          </a:p>
          <a:p>
            <a:pPr lvl="2">
              <a:buFont typeface="Arial" charset="0"/>
              <a:buChar char="•"/>
            </a:pPr>
            <a:r>
              <a:rPr lang="en-US" sz="2400">
                <a:latin typeface="Teen"/>
              </a:rPr>
              <a:t> Valuable war supplies and materials (tungsten, rubber, tin, rice, oil)</a:t>
            </a:r>
          </a:p>
          <a:p>
            <a:endParaRPr lang="en-US" sz="2400">
              <a:latin typeface="Franklin Gothic Book" pitchFamily="34" charset="0"/>
            </a:endParaRPr>
          </a:p>
          <a:p>
            <a:endParaRPr lang="en-US" sz="2400">
              <a:latin typeface="Franklin Gothic Book" pitchFamily="34" charset="0"/>
            </a:endParaRPr>
          </a:p>
          <a:p>
            <a:r>
              <a:rPr lang="en-US" sz="240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77724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een"/>
              </a:rPr>
              <a:t>Tensions Growing</a:t>
            </a:r>
          </a:p>
          <a:p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General Hideki Tojo promoted from </a:t>
            </a:r>
          </a:p>
          <a:p>
            <a:r>
              <a:rPr lang="en-US" sz="2400">
                <a:latin typeface="Teen"/>
              </a:rPr>
              <a:t>Minister of War to Premier</a:t>
            </a:r>
          </a:p>
          <a:p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Escalation of militaristic attitudes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As Japan became more openly </a:t>
            </a:r>
          </a:p>
          <a:p>
            <a:r>
              <a:rPr lang="en-US" sz="2400">
                <a:latin typeface="Teen"/>
              </a:rPr>
              <a:t>expansionist, the U.S. let it be known</a:t>
            </a:r>
          </a:p>
          <a:p>
            <a:r>
              <a:rPr lang="en-US" sz="2400">
                <a:latin typeface="Teen"/>
              </a:rPr>
              <a:t>that they disapproved</a:t>
            </a:r>
          </a:p>
          <a:p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Negotiations continued through November of 1941 but Japan had already made up its mind that war with the U.S. was inevitable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"/>
            <a:ext cx="3286125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79248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een"/>
              </a:rPr>
              <a:t>Bushido</a:t>
            </a:r>
          </a:p>
          <a:p>
            <a:endParaRPr lang="en-US" sz="32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Ancient Japanese code of honor – </a:t>
            </a:r>
          </a:p>
          <a:p>
            <a:r>
              <a:rPr lang="en-US" sz="2400">
                <a:latin typeface="Teen"/>
              </a:rPr>
              <a:t>	Think Samurai Warriors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Emperor Hirihito                     </a:t>
            </a:r>
            <a:r>
              <a:rPr lang="en-US" sz="2400">
                <a:latin typeface="Teen"/>
                <a:sym typeface="Wingdings" pitchFamily="2" charset="2"/>
              </a:rPr>
              <a:t></a:t>
            </a:r>
          </a:p>
          <a:p>
            <a:r>
              <a:rPr lang="en-US" sz="2400">
                <a:latin typeface="Teen"/>
                <a:sym typeface="Wingdings" pitchFamily="2" charset="2"/>
              </a:rPr>
              <a:t>Used this as a tool to motivate</a:t>
            </a:r>
          </a:p>
          <a:p>
            <a:r>
              <a:rPr lang="en-US" sz="2400">
                <a:latin typeface="Teen"/>
                <a:sym typeface="Wingdings" pitchFamily="2" charset="2"/>
              </a:rPr>
              <a:t>the masses to fight and die in the </a:t>
            </a:r>
          </a:p>
          <a:p>
            <a:r>
              <a:rPr lang="en-US" sz="2400">
                <a:latin typeface="Teen"/>
                <a:sym typeface="Wingdings" pitchFamily="2" charset="2"/>
              </a:rPr>
              <a:t>name of the Emperor</a:t>
            </a:r>
          </a:p>
          <a:p>
            <a:endParaRPr lang="en-US" sz="2400">
              <a:latin typeface="Teen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  <a:sym typeface="Wingdings" pitchFamily="2" charset="2"/>
              </a:rPr>
              <a:t> This was not the true intentions of </a:t>
            </a:r>
          </a:p>
          <a:p>
            <a:r>
              <a:rPr lang="en-US" sz="2400">
                <a:latin typeface="Teen"/>
                <a:sym typeface="Wingdings" pitchFamily="2" charset="2"/>
              </a:rPr>
              <a:t>the Bushido code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90600"/>
            <a:ext cx="2909888" cy="4259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5048250" cy="407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001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een"/>
              </a:rPr>
              <a:t>Kamikazes</a:t>
            </a:r>
          </a:p>
          <a:p>
            <a:endParaRPr lang="en-US" sz="32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 1281 – Mongol Emperor Kublai Khan’s invasion repelled by a typhoon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Teen"/>
              </a:rPr>
              <a:t> A sign from the Sun Goddess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Twentieth century version of the Divine Wind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The Japanese deliberately </a:t>
            </a:r>
          </a:p>
          <a:p>
            <a:r>
              <a:rPr lang="en-US" sz="2400">
                <a:latin typeface="Teen"/>
              </a:rPr>
              <a:t>crashed their planes into </a:t>
            </a:r>
          </a:p>
          <a:p>
            <a:r>
              <a:rPr lang="en-US" sz="2400">
                <a:latin typeface="Teen"/>
              </a:rPr>
              <a:t>American targets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Death for their Emperor</a:t>
            </a:r>
          </a:p>
          <a:p>
            <a:pPr>
              <a:buFont typeface="Arial" charset="0"/>
              <a:buChar char="•"/>
            </a:pPr>
            <a:endParaRPr lang="en-US" sz="2400">
              <a:latin typeface="Teen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een"/>
              </a:rPr>
              <a:t> </a:t>
            </a:r>
            <a:r>
              <a:rPr lang="en-US" sz="3200">
                <a:latin typeface="Teen"/>
              </a:rPr>
              <a:t> </a:t>
            </a:r>
            <a:r>
              <a:rPr lang="en-US" sz="2400">
                <a:latin typeface="Teen"/>
              </a:rPr>
              <a:t>Sign of desperation</a:t>
            </a:r>
            <a:endParaRPr lang="en-US" sz="3200">
              <a:latin typeface="Te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373</TotalTime>
  <Words>221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Franklin Gothic Book</vt:lpstr>
      <vt:lpstr>Arial</vt:lpstr>
      <vt:lpstr>Franklin Gothic Medium</vt:lpstr>
      <vt:lpstr>Wingdings 2</vt:lpstr>
      <vt:lpstr>Calibri</vt:lpstr>
      <vt:lpstr>Byington</vt:lpstr>
      <vt:lpstr>Teen</vt:lpstr>
      <vt:lpstr>Wingdings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Pulaski County Public Schools</cp:lastModifiedBy>
  <cp:revision>27</cp:revision>
  <dcterms:created xsi:type="dcterms:W3CDTF">2009-12-09T02:03:41Z</dcterms:created>
  <dcterms:modified xsi:type="dcterms:W3CDTF">2009-12-09T14:06:33Z</dcterms:modified>
</cp:coreProperties>
</file>