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15"/>
  </p:handoutMasterIdLst>
  <p:sldIdLst>
    <p:sldId id="283" r:id="rId2"/>
    <p:sldId id="305" r:id="rId3"/>
    <p:sldId id="286" r:id="rId4"/>
    <p:sldId id="288" r:id="rId5"/>
    <p:sldId id="289" r:id="rId6"/>
    <p:sldId id="287" r:id="rId7"/>
    <p:sldId id="307" r:id="rId8"/>
    <p:sldId id="308" r:id="rId9"/>
    <p:sldId id="290" r:id="rId10"/>
    <p:sldId id="291" r:id="rId11"/>
    <p:sldId id="311" r:id="rId12"/>
    <p:sldId id="293" r:id="rId13"/>
    <p:sldId id="31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18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2642101634446493"/>
          <c:y val="4.7005941542785999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Consumer Spending</c:v>
                </c:pt>
              </c:strCache>
            </c:strRef>
          </c:tx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Transpor-tation</a:t>
                    </a:r>
                    <a:r>
                      <a:rPr lang="en-US"/>
                      <a:t>
17%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Food</c:v>
                </c:pt>
                <c:pt idx="1">
                  <c:v>Housing</c:v>
                </c:pt>
                <c:pt idx="2">
                  <c:v>Transportation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13</c:v>
                </c:pt>
                <c:pt idx="1">
                  <c:v>33.799999999999997</c:v>
                </c:pt>
                <c:pt idx="2">
                  <c:v>16.7</c:v>
                </c:pt>
                <c:pt idx="3">
                  <c:v>36.5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6C2D7F-35C0-4DDD-B237-576312F929DC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6F81CF-20DA-4A6A-BFDA-EEC6D0A6AD3E}">
      <dgm:prSet phldrT="[Text]"/>
      <dgm:spPr/>
      <dgm:t>
        <a:bodyPr/>
        <a:lstStyle/>
        <a:p>
          <a:r>
            <a:rPr lang="en-US" dirty="0" smtClean="0"/>
            <a:t>Pros</a:t>
          </a:r>
          <a:endParaRPr lang="en-US" dirty="0"/>
        </a:p>
      </dgm:t>
    </dgm:pt>
    <dgm:pt modelId="{EB04FBE2-EAC1-4BEC-960F-DFCB92AD3F9B}" type="parTrans" cxnId="{9BD57BD7-F297-42C3-BD03-B6B41DE1EDCD}">
      <dgm:prSet/>
      <dgm:spPr/>
      <dgm:t>
        <a:bodyPr/>
        <a:lstStyle/>
        <a:p>
          <a:endParaRPr lang="en-US"/>
        </a:p>
      </dgm:t>
    </dgm:pt>
    <dgm:pt modelId="{3B61B139-41B3-4B36-8BC0-BCFDB59C85A2}" type="sibTrans" cxnId="{9BD57BD7-F297-42C3-BD03-B6B41DE1EDCD}">
      <dgm:prSet/>
      <dgm:spPr/>
      <dgm:t>
        <a:bodyPr/>
        <a:lstStyle/>
        <a:p>
          <a:endParaRPr lang="en-US"/>
        </a:p>
      </dgm:t>
    </dgm:pt>
    <dgm:pt modelId="{D3F436A3-4A77-49E3-9A31-192BF1E99190}">
      <dgm:prSet phldrT="[Text]"/>
      <dgm:spPr/>
      <dgm:t>
        <a:bodyPr/>
        <a:lstStyle/>
        <a:p>
          <a:r>
            <a:rPr lang="en-US" dirty="0" smtClean="0"/>
            <a:t>Does not require extra cost of ownership expenses</a:t>
          </a:r>
          <a:endParaRPr lang="en-US" dirty="0"/>
        </a:p>
      </dgm:t>
    </dgm:pt>
    <dgm:pt modelId="{C9CD8800-8A24-4BEF-B3FF-A31B899B0BE1}" type="parTrans" cxnId="{6527CF28-075E-448F-92E4-38C7D6E5487A}">
      <dgm:prSet/>
      <dgm:spPr/>
      <dgm:t>
        <a:bodyPr/>
        <a:lstStyle/>
        <a:p>
          <a:endParaRPr lang="en-US"/>
        </a:p>
      </dgm:t>
    </dgm:pt>
    <dgm:pt modelId="{A4CA9499-8051-4277-9561-26364BDB1CA0}" type="sibTrans" cxnId="{6527CF28-075E-448F-92E4-38C7D6E5487A}">
      <dgm:prSet/>
      <dgm:spPr/>
      <dgm:t>
        <a:bodyPr/>
        <a:lstStyle/>
        <a:p>
          <a:endParaRPr lang="en-US"/>
        </a:p>
      </dgm:t>
    </dgm:pt>
    <dgm:pt modelId="{51A4AD43-EC21-4F5E-963D-CF6E6D6059AB}">
      <dgm:prSet phldrT="[Text]"/>
      <dgm:spPr/>
      <dgm:t>
        <a:bodyPr/>
        <a:lstStyle/>
        <a:p>
          <a:r>
            <a:rPr lang="en-US" dirty="0" smtClean="0"/>
            <a:t>Typically cost effective</a:t>
          </a:r>
          <a:endParaRPr lang="en-US" dirty="0"/>
        </a:p>
      </dgm:t>
    </dgm:pt>
    <dgm:pt modelId="{B872D5A1-838B-4DA6-9018-C2B75C4E7523}" type="parTrans" cxnId="{1001635B-C7E8-4643-A4B0-FF023A3D666B}">
      <dgm:prSet/>
      <dgm:spPr/>
      <dgm:t>
        <a:bodyPr/>
        <a:lstStyle/>
        <a:p>
          <a:endParaRPr lang="en-US"/>
        </a:p>
      </dgm:t>
    </dgm:pt>
    <dgm:pt modelId="{3F4A7B0C-DAB9-4C18-8A89-665581045D9F}" type="sibTrans" cxnId="{1001635B-C7E8-4643-A4B0-FF023A3D666B}">
      <dgm:prSet/>
      <dgm:spPr/>
      <dgm:t>
        <a:bodyPr/>
        <a:lstStyle/>
        <a:p>
          <a:endParaRPr lang="en-US"/>
        </a:p>
      </dgm:t>
    </dgm:pt>
    <dgm:pt modelId="{833AF281-7DFC-42B7-88B0-354E5A8CC38B}">
      <dgm:prSet phldrT="[Text]"/>
      <dgm:spPr/>
      <dgm:t>
        <a:bodyPr/>
        <a:lstStyle/>
        <a:p>
          <a:r>
            <a:rPr lang="en-US" dirty="0" smtClean="0"/>
            <a:t>Cons</a:t>
          </a:r>
          <a:endParaRPr lang="en-US" dirty="0"/>
        </a:p>
      </dgm:t>
    </dgm:pt>
    <dgm:pt modelId="{5930DE5B-40CE-47A0-A56F-2D2FF758AAC7}" type="parTrans" cxnId="{21044000-4ABA-4859-9A94-3F4A2B3518F6}">
      <dgm:prSet/>
      <dgm:spPr/>
      <dgm:t>
        <a:bodyPr/>
        <a:lstStyle/>
        <a:p>
          <a:endParaRPr lang="en-US"/>
        </a:p>
      </dgm:t>
    </dgm:pt>
    <dgm:pt modelId="{0EDDFB49-177C-48F0-8639-AA354C85E776}" type="sibTrans" cxnId="{21044000-4ABA-4859-9A94-3F4A2B3518F6}">
      <dgm:prSet/>
      <dgm:spPr/>
      <dgm:t>
        <a:bodyPr/>
        <a:lstStyle/>
        <a:p>
          <a:endParaRPr lang="en-US"/>
        </a:p>
      </dgm:t>
    </dgm:pt>
    <dgm:pt modelId="{6ABB2DFB-4B7D-4D33-897A-74FCBF04BF3F}">
      <dgm:prSet phldrT="[Text]"/>
      <dgm:spPr/>
      <dgm:t>
        <a:bodyPr/>
        <a:lstStyle/>
        <a:p>
          <a:r>
            <a:rPr lang="en-US" dirty="0" smtClean="0"/>
            <a:t>May not be convenient or require more travel time</a:t>
          </a:r>
          <a:endParaRPr lang="en-US" dirty="0"/>
        </a:p>
      </dgm:t>
    </dgm:pt>
    <dgm:pt modelId="{61D014C4-3359-44CF-8876-C1B0A3829655}" type="parTrans" cxnId="{3A30A14C-58B3-47A2-B3C9-8BE2D74421F6}">
      <dgm:prSet/>
      <dgm:spPr/>
      <dgm:t>
        <a:bodyPr/>
        <a:lstStyle/>
        <a:p>
          <a:endParaRPr lang="en-US"/>
        </a:p>
      </dgm:t>
    </dgm:pt>
    <dgm:pt modelId="{20377AB3-D47E-49C5-BE5E-A5724061350E}" type="sibTrans" cxnId="{3A30A14C-58B3-47A2-B3C9-8BE2D74421F6}">
      <dgm:prSet/>
      <dgm:spPr/>
      <dgm:t>
        <a:bodyPr/>
        <a:lstStyle/>
        <a:p>
          <a:endParaRPr lang="en-US"/>
        </a:p>
      </dgm:t>
    </dgm:pt>
    <dgm:pt modelId="{ECD56053-4E65-4A25-B088-C3423CA0F655}">
      <dgm:prSet/>
      <dgm:spPr/>
      <dgm:t>
        <a:bodyPr/>
        <a:lstStyle/>
        <a:p>
          <a:r>
            <a:rPr lang="en-US" dirty="0" smtClean="0"/>
            <a:t>Availability depends on the location</a:t>
          </a:r>
          <a:endParaRPr lang="en-US" dirty="0"/>
        </a:p>
      </dgm:t>
    </dgm:pt>
    <dgm:pt modelId="{4964C263-CF0E-4AD6-BFB6-E811C61678AA}" type="parTrans" cxnId="{B87690BE-0E2E-41B0-A525-3A8029CCC25E}">
      <dgm:prSet/>
      <dgm:spPr/>
      <dgm:t>
        <a:bodyPr/>
        <a:lstStyle/>
        <a:p>
          <a:endParaRPr lang="en-US"/>
        </a:p>
      </dgm:t>
    </dgm:pt>
    <dgm:pt modelId="{41206E20-1DBD-4D66-9521-F84C11F0EAF7}" type="sibTrans" cxnId="{B87690BE-0E2E-41B0-A525-3A8029CCC25E}">
      <dgm:prSet/>
      <dgm:spPr/>
      <dgm:t>
        <a:bodyPr/>
        <a:lstStyle/>
        <a:p>
          <a:endParaRPr lang="en-US"/>
        </a:p>
      </dgm:t>
    </dgm:pt>
    <dgm:pt modelId="{86B589DF-A9DD-4643-A118-7787AF8DF392}" type="pres">
      <dgm:prSet presAssocID="{D66C2D7F-35C0-4DDD-B237-576312F929DC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55BA13-8776-49FD-B9E3-D9B22702C894}" type="pres">
      <dgm:prSet presAssocID="{D66C2D7F-35C0-4DDD-B237-576312F929DC}" presName="dummyMaxCanvas" presStyleCnt="0"/>
      <dgm:spPr/>
    </dgm:pt>
    <dgm:pt modelId="{C2676B24-8EE2-48BB-AAFB-B16C00D22FB2}" type="pres">
      <dgm:prSet presAssocID="{D66C2D7F-35C0-4DDD-B237-576312F929DC}" presName="parentComposite" presStyleCnt="0"/>
      <dgm:spPr/>
    </dgm:pt>
    <dgm:pt modelId="{35B06A06-4449-45C3-9942-7187DD775500}" type="pres">
      <dgm:prSet presAssocID="{D66C2D7F-35C0-4DDD-B237-576312F929DC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824D0780-F992-4F4B-84DB-603F7912B440}" type="pres">
      <dgm:prSet presAssocID="{D66C2D7F-35C0-4DDD-B237-576312F929DC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226855C9-84BA-42F1-8EAF-CA0FD5BDC67C}" type="pres">
      <dgm:prSet presAssocID="{D66C2D7F-35C0-4DDD-B237-576312F929DC}" presName="childrenComposite" presStyleCnt="0"/>
      <dgm:spPr/>
    </dgm:pt>
    <dgm:pt modelId="{6B8EC8EF-5004-4F34-BC67-E136B0DAF544}" type="pres">
      <dgm:prSet presAssocID="{D66C2D7F-35C0-4DDD-B237-576312F929DC}" presName="dummyMaxCanvas_ChildArea" presStyleCnt="0"/>
      <dgm:spPr/>
    </dgm:pt>
    <dgm:pt modelId="{DF5B07F1-0DFE-4412-8737-F02964CD3224}" type="pres">
      <dgm:prSet presAssocID="{D66C2D7F-35C0-4DDD-B237-576312F929DC}" presName="fulcrum" presStyleLbl="alignAccFollowNode1" presStyleIdx="2" presStyleCnt="4"/>
      <dgm:spPr/>
    </dgm:pt>
    <dgm:pt modelId="{7F347161-9499-44F6-8AE7-5A0AE60E92C3}" type="pres">
      <dgm:prSet presAssocID="{D66C2D7F-35C0-4DDD-B237-576312F929DC}" presName="balance_22" presStyleLbl="alignAccFollowNode1" presStyleIdx="3" presStyleCnt="4">
        <dgm:presLayoutVars>
          <dgm:bulletEnabled val="1"/>
        </dgm:presLayoutVars>
      </dgm:prSet>
      <dgm:spPr/>
    </dgm:pt>
    <dgm:pt modelId="{0ACF7BFC-8CB4-4951-84F3-81AA8B4A08A9}" type="pres">
      <dgm:prSet presAssocID="{D66C2D7F-35C0-4DDD-B237-576312F929DC}" presName="right_22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F03E15-E401-4800-A754-75D5F28C6D0D}" type="pres">
      <dgm:prSet presAssocID="{D66C2D7F-35C0-4DDD-B237-576312F929DC}" presName="right_22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120436-8B19-4978-BACE-34FD869EEFFA}" type="pres">
      <dgm:prSet presAssocID="{D66C2D7F-35C0-4DDD-B237-576312F929DC}" presName="left_22_1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A06EBC-0A9E-468D-BFCB-51CADE5F8684}" type="pres">
      <dgm:prSet presAssocID="{D66C2D7F-35C0-4DDD-B237-576312F929DC}" presName="left_22_2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9317199-05FE-4C93-8FD6-4D2C2231D61A}" type="presOf" srcId="{D3F436A3-4A77-49E3-9A31-192BF1E99190}" destId="{52120436-8B19-4978-BACE-34FD869EEFFA}" srcOrd="0" destOrd="0" presId="urn:microsoft.com/office/officeart/2005/8/layout/balance1"/>
    <dgm:cxn modelId="{21044000-4ABA-4859-9A94-3F4A2B3518F6}" srcId="{D66C2D7F-35C0-4DDD-B237-576312F929DC}" destId="{833AF281-7DFC-42B7-88B0-354E5A8CC38B}" srcOrd="1" destOrd="0" parTransId="{5930DE5B-40CE-47A0-A56F-2D2FF758AAC7}" sibTransId="{0EDDFB49-177C-48F0-8639-AA354C85E776}"/>
    <dgm:cxn modelId="{1001635B-C7E8-4643-A4B0-FF023A3D666B}" srcId="{486F81CF-20DA-4A6A-BFDA-EEC6D0A6AD3E}" destId="{51A4AD43-EC21-4F5E-963D-CF6E6D6059AB}" srcOrd="1" destOrd="0" parTransId="{B872D5A1-838B-4DA6-9018-C2B75C4E7523}" sibTransId="{3F4A7B0C-DAB9-4C18-8A89-665581045D9F}"/>
    <dgm:cxn modelId="{0BECA329-F62E-4EBA-B260-B9C13D906E50}" type="presOf" srcId="{D66C2D7F-35C0-4DDD-B237-576312F929DC}" destId="{86B589DF-A9DD-4643-A118-7787AF8DF392}" srcOrd="0" destOrd="0" presId="urn:microsoft.com/office/officeart/2005/8/layout/balance1"/>
    <dgm:cxn modelId="{B87690BE-0E2E-41B0-A525-3A8029CCC25E}" srcId="{833AF281-7DFC-42B7-88B0-354E5A8CC38B}" destId="{ECD56053-4E65-4A25-B088-C3423CA0F655}" srcOrd="1" destOrd="0" parTransId="{4964C263-CF0E-4AD6-BFB6-E811C61678AA}" sibTransId="{41206E20-1DBD-4D66-9521-F84C11F0EAF7}"/>
    <dgm:cxn modelId="{1FC05F28-D29F-4C7A-916F-BBE155C3A31E}" type="presOf" srcId="{486F81CF-20DA-4A6A-BFDA-EEC6D0A6AD3E}" destId="{35B06A06-4449-45C3-9942-7187DD775500}" srcOrd="0" destOrd="0" presId="urn:microsoft.com/office/officeart/2005/8/layout/balance1"/>
    <dgm:cxn modelId="{3A30A14C-58B3-47A2-B3C9-8BE2D74421F6}" srcId="{833AF281-7DFC-42B7-88B0-354E5A8CC38B}" destId="{6ABB2DFB-4B7D-4D33-897A-74FCBF04BF3F}" srcOrd="0" destOrd="0" parTransId="{61D014C4-3359-44CF-8876-C1B0A3829655}" sibTransId="{20377AB3-D47E-49C5-BE5E-A5724061350E}"/>
    <dgm:cxn modelId="{7B269E43-A0BD-4DF3-8CBD-B3EFF8689968}" type="presOf" srcId="{833AF281-7DFC-42B7-88B0-354E5A8CC38B}" destId="{824D0780-F992-4F4B-84DB-603F7912B440}" srcOrd="0" destOrd="0" presId="urn:microsoft.com/office/officeart/2005/8/layout/balance1"/>
    <dgm:cxn modelId="{37812BE6-7F76-4F62-A8D1-FCC1A4698C48}" type="presOf" srcId="{6ABB2DFB-4B7D-4D33-897A-74FCBF04BF3F}" destId="{0ACF7BFC-8CB4-4951-84F3-81AA8B4A08A9}" srcOrd="0" destOrd="0" presId="urn:microsoft.com/office/officeart/2005/8/layout/balance1"/>
    <dgm:cxn modelId="{9BD57BD7-F297-42C3-BD03-B6B41DE1EDCD}" srcId="{D66C2D7F-35C0-4DDD-B237-576312F929DC}" destId="{486F81CF-20DA-4A6A-BFDA-EEC6D0A6AD3E}" srcOrd="0" destOrd="0" parTransId="{EB04FBE2-EAC1-4BEC-960F-DFCB92AD3F9B}" sibTransId="{3B61B139-41B3-4B36-8BC0-BCFDB59C85A2}"/>
    <dgm:cxn modelId="{D34E133F-985F-4101-A712-731CE7D64916}" type="presOf" srcId="{ECD56053-4E65-4A25-B088-C3423CA0F655}" destId="{5CF03E15-E401-4800-A754-75D5F28C6D0D}" srcOrd="0" destOrd="0" presId="urn:microsoft.com/office/officeart/2005/8/layout/balance1"/>
    <dgm:cxn modelId="{48955712-2AC5-4244-862B-4E18F6E6520A}" type="presOf" srcId="{51A4AD43-EC21-4F5E-963D-CF6E6D6059AB}" destId="{BBA06EBC-0A9E-468D-BFCB-51CADE5F8684}" srcOrd="0" destOrd="0" presId="urn:microsoft.com/office/officeart/2005/8/layout/balance1"/>
    <dgm:cxn modelId="{6527CF28-075E-448F-92E4-38C7D6E5487A}" srcId="{486F81CF-20DA-4A6A-BFDA-EEC6D0A6AD3E}" destId="{D3F436A3-4A77-49E3-9A31-192BF1E99190}" srcOrd="0" destOrd="0" parTransId="{C9CD8800-8A24-4BEF-B3FF-A31B899B0BE1}" sibTransId="{A4CA9499-8051-4277-9561-26364BDB1CA0}"/>
    <dgm:cxn modelId="{33D93C30-3BB4-4B0D-BE41-6DA5D19F2B75}" type="presParOf" srcId="{86B589DF-A9DD-4643-A118-7787AF8DF392}" destId="{7055BA13-8776-49FD-B9E3-D9B22702C894}" srcOrd="0" destOrd="0" presId="urn:microsoft.com/office/officeart/2005/8/layout/balance1"/>
    <dgm:cxn modelId="{49C2C70B-331B-40D5-9A6C-F775E3CADD1A}" type="presParOf" srcId="{86B589DF-A9DD-4643-A118-7787AF8DF392}" destId="{C2676B24-8EE2-48BB-AAFB-B16C00D22FB2}" srcOrd="1" destOrd="0" presId="urn:microsoft.com/office/officeart/2005/8/layout/balance1"/>
    <dgm:cxn modelId="{A8EF9F82-E5D1-4867-A54A-01BCD0F1FF2A}" type="presParOf" srcId="{C2676B24-8EE2-48BB-AAFB-B16C00D22FB2}" destId="{35B06A06-4449-45C3-9942-7187DD775500}" srcOrd="0" destOrd="0" presId="urn:microsoft.com/office/officeart/2005/8/layout/balance1"/>
    <dgm:cxn modelId="{FE3B6E9A-2F5F-4434-8F91-57F05C4D1F3A}" type="presParOf" srcId="{C2676B24-8EE2-48BB-AAFB-B16C00D22FB2}" destId="{824D0780-F992-4F4B-84DB-603F7912B440}" srcOrd="1" destOrd="0" presId="urn:microsoft.com/office/officeart/2005/8/layout/balance1"/>
    <dgm:cxn modelId="{CB578A9A-4F9E-4469-A215-097354CDB4E9}" type="presParOf" srcId="{86B589DF-A9DD-4643-A118-7787AF8DF392}" destId="{226855C9-84BA-42F1-8EAF-CA0FD5BDC67C}" srcOrd="2" destOrd="0" presId="urn:microsoft.com/office/officeart/2005/8/layout/balance1"/>
    <dgm:cxn modelId="{944A9403-1D6C-4755-B401-BEAABA554A2F}" type="presParOf" srcId="{226855C9-84BA-42F1-8EAF-CA0FD5BDC67C}" destId="{6B8EC8EF-5004-4F34-BC67-E136B0DAF544}" srcOrd="0" destOrd="0" presId="urn:microsoft.com/office/officeart/2005/8/layout/balance1"/>
    <dgm:cxn modelId="{C815F072-B59E-468C-8BAE-C744DCA61A4A}" type="presParOf" srcId="{226855C9-84BA-42F1-8EAF-CA0FD5BDC67C}" destId="{DF5B07F1-0DFE-4412-8737-F02964CD3224}" srcOrd="1" destOrd="0" presId="urn:microsoft.com/office/officeart/2005/8/layout/balance1"/>
    <dgm:cxn modelId="{D9E5643F-E775-4C6F-B924-16C383C93DE6}" type="presParOf" srcId="{226855C9-84BA-42F1-8EAF-CA0FD5BDC67C}" destId="{7F347161-9499-44F6-8AE7-5A0AE60E92C3}" srcOrd="2" destOrd="0" presId="urn:microsoft.com/office/officeart/2005/8/layout/balance1"/>
    <dgm:cxn modelId="{5B415CA6-19E2-4B54-9972-984CF5A96CBA}" type="presParOf" srcId="{226855C9-84BA-42F1-8EAF-CA0FD5BDC67C}" destId="{0ACF7BFC-8CB4-4951-84F3-81AA8B4A08A9}" srcOrd="3" destOrd="0" presId="urn:microsoft.com/office/officeart/2005/8/layout/balance1"/>
    <dgm:cxn modelId="{7F70C5AD-D3E8-4281-B333-733EFF811A91}" type="presParOf" srcId="{226855C9-84BA-42F1-8EAF-CA0FD5BDC67C}" destId="{5CF03E15-E401-4800-A754-75D5F28C6D0D}" srcOrd="4" destOrd="0" presId="urn:microsoft.com/office/officeart/2005/8/layout/balance1"/>
    <dgm:cxn modelId="{68473F55-D66B-4B22-8B6A-1CCEFE549354}" type="presParOf" srcId="{226855C9-84BA-42F1-8EAF-CA0FD5BDC67C}" destId="{52120436-8B19-4978-BACE-34FD869EEFFA}" srcOrd="5" destOrd="0" presId="urn:microsoft.com/office/officeart/2005/8/layout/balance1"/>
    <dgm:cxn modelId="{D1A789B5-5C04-4682-B0E2-160FB1F24216}" type="presParOf" srcId="{226855C9-84BA-42F1-8EAF-CA0FD5BDC67C}" destId="{BBA06EBC-0A9E-468D-BFCB-51CADE5F8684}" srcOrd="6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72EB854-E018-4F71-8E26-601587A37D86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C7C48B83-E270-4D49-8AE8-C0E3BC619190}">
      <dgm:prSet custT="1"/>
      <dgm:spPr/>
      <dgm:t>
        <a:bodyPr/>
        <a:lstStyle/>
        <a:p>
          <a:pPr rtl="0"/>
          <a:r>
            <a:rPr lang="en-US" sz="1600" dirty="0" smtClean="0"/>
            <a:t>Housing, transportation, </a:t>
          </a:r>
          <a:r>
            <a:rPr lang="en-US" sz="1600" smtClean="0"/>
            <a:t>and food</a:t>
          </a:r>
          <a:endParaRPr lang="en-US" sz="1600" dirty="0"/>
        </a:p>
      </dgm:t>
    </dgm:pt>
    <dgm:pt modelId="{C9D7A2B4-490A-43EF-99B4-D4F6D5BA72C2}" type="parTrans" cxnId="{9A3488D5-5573-4B42-ADDC-B314BCAAFC4C}">
      <dgm:prSet/>
      <dgm:spPr/>
      <dgm:t>
        <a:bodyPr/>
        <a:lstStyle/>
        <a:p>
          <a:endParaRPr lang="en-US" sz="1800"/>
        </a:p>
      </dgm:t>
    </dgm:pt>
    <dgm:pt modelId="{E5DFE3C0-E0F1-4648-B998-8FF01D222632}" type="sibTrans" cxnId="{9A3488D5-5573-4B42-ADDC-B314BCAAFC4C}">
      <dgm:prSet custT="1"/>
      <dgm:spPr/>
      <dgm:t>
        <a:bodyPr/>
        <a:lstStyle/>
        <a:p>
          <a:r>
            <a:rPr lang="en-US" sz="1400" dirty="0" smtClean="0"/>
            <a:t>Over 60%  of spending</a:t>
          </a:r>
          <a:endParaRPr lang="en-US" sz="1400" dirty="0"/>
        </a:p>
      </dgm:t>
    </dgm:pt>
    <dgm:pt modelId="{127EA883-8A08-4457-AAA6-8C20C1AA8678}">
      <dgm:prSet custT="1"/>
      <dgm:spPr/>
      <dgm:t>
        <a:bodyPr/>
        <a:lstStyle/>
        <a:p>
          <a:pPr rtl="0"/>
          <a:r>
            <a:rPr lang="en-US" sz="1600" dirty="0" smtClean="0"/>
            <a:t>Determine if renting or owning a home is best for you</a:t>
          </a:r>
          <a:endParaRPr lang="en-US" sz="1600" dirty="0"/>
        </a:p>
      </dgm:t>
    </dgm:pt>
    <dgm:pt modelId="{18EA0A41-6594-4CCD-8FF5-0F67D2546FA2}" type="parTrans" cxnId="{3118A0BD-DA70-4693-8820-4582FBB787DA}">
      <dgm:prSet/>
      <dgm:spPr/>
      <dgm:t>
        <a:bodyPr/>
        <a:lstStyle/>
        <a:p>
          <a:endParaRPr lang="en-US" sz="1800"/>
        </a:p>
      </dgm:t>
    </dgm:pt>
    <dgm:pt modelId="{CDCC19B5-5772-4A1B-9287-BB5E9EE85C87}" type="sibTrans" cxnId="{3118A0BD-DA70-4693-8820-4582FBB787DA}">
      <dgm:prSet custT="1"/>
      <dgm:spPr/>
      <dgm:t>
        <a:bodyPr/>
        <a:lstStyle/>
        <a:p>
          <a:r>
            <a:rPr lang="en-US" sz="2000" dirty="0" smtClean="0"/>
            <a:t>Housing</a:t>
          </a:r>
          <a:endParaRPr lang="en-US" sz="2000" dirty="0"/>
        </a:p>
      </dgm:t>
    </dgm:pt>
    <dgm:pt modelId="{23E312C5-FCA1-4C22-A590-C8AB2D037D16}">
      <dgm:prSet custT="1"/>
      <dgm:spPr/>
      <dgm:t>
        <a:bodyPr/>
        <a:lstStyle/>
        <a:p>
          <a:pPr rtl="0"/>
          <a:r>
            <a:rPr lang="en-US" sz="1600" dirty="0" smtClean="0"/>
            <a:t>Consider the total cost of owning a vehicle</a:t>
          </a:r>
          <a:endParaRPr lang="en-US" sz="1600" dirty="0"/>
        </a:p>
      </dgm:t>
    </dgm:pt>
    <dgm:pt modelId="{4AB5B2D0-25F1-46C0-B8EA-8CC4F0148796}" type="parTrans" cxnId="{906AD6DE-2B06-4D64-A5B6-239C658CF569}">
      <dgm:prSet/>
      <dgm:spPr/>
      <dgm:t>
        <a:bodyPr/>
        <a:lstStyle/>
        <a:p>
          <a:endParaRPr lang="en-US" sz="1800"/>
        </a:p>
      </dgm:t>
    </dgm:pt>
    <dgm:pt modelId="{0A520321-B0B0-40F6-94FC-45E1B537C559}" type="sibTrans" cxnId="{906AD6DE-2B06-4D64-A5B6-239C658CF569}">
      <dgm:prSet custT="1"/>
      <dgm:spPr/>
      <dgm:t>
        <a:bodyPr/>
        <a:lstStyle/>
        <a:p>
          <a:r>
            <a:rPr lang="en-US" sz="2000" dirty="0" smtClean="0"/>
            <a:t>Transportation</a:t>
          </a:r>
          <a:endParaRPr lang="en-US" sz="2000" dirty="0"/>
        </a:p>
      </dgm:t>
    </dgm:pt>
    <dgm:pt modelId="{14A17FB9-0098-4E0D-AE50-5290DE2606C2}">
      <dgm:prSet custT="1"/>
      <dgm:spPr/>
      <dgm:t>
        <a:bodyPr/>
        <a:lstStyle/>
        <a:p>
          <a:pPr rtl="0"/>
          <a:r>
            <a:rPr lang="en-US" sz="1600" dirty="0" smtClean="0"/>
            <a:t>Eat well-balanced meals high in nutrition that fit into your spending plan</a:t>
          </a:r>
          <a:endParaRPr lang="en-US" sz="1600" dirty="0"/>
        </a:p>
      </dgm:t>
    </dgm:pt>
    <dgm:pt modelId="{D4C5444D-C268-4A2E-8A41-F3649CD82B0D}" type="parTrans" cxnId="{568AB7DB-C5EA-4EFE-83A0-ED20D7A2E630}">
      <dgm:prSet/>
      <dgm:spPr/>
      <dgm:t>
        <a:bodyPr/>
        <a:lstStyle/>
        <a:p>
          <a:endParaRPr lang="en-US" sz="1800"/>
        </a:p>
      </dgm:t>
    </dgm:pt>
    <dgm:pt modelId="{FFE9D406-EB3F-421C-9E9B-346DEC89F824}" type="sibTrans" cxnId="{568AB7DB-C5EA-4EFE-83A0-ED20D7A2E630}">
      <dgm:prSet custT="1"/>
      <dgm:spPr/>
      <dgm:t>
        <a:bodyPr/>
        <a:lstStyle/>
        <a:p>
          <a:r>
            <a:rPr lang="en-US" sz="2000" dirty="0" smtClean="0"/>
            <a:t>Food</a:t>
          </a:r>
          <a:endParaRPr lang="en-US" sz="2000" dirty="0"/>
        </a:p>
      </dgm:t>
    </dgm:pt>
    <dgm:pt modelId="{5997EBF2-DEE8-4993-8D9D-124E3AA9CD30}" type="pres">
      <dgm:prSet presAssocID="{172EB854-E018-4F71-8E26-601587A37D8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A6A4FD0-DAC3-4C21-930F-5A58D3A4C22E}" type="pres">
      <dgm:prSet presAssocID="{C7C48B83-E270-4D49-8AE8-C0E3BC619190}" presName="hierRoot1" presStyleCnt="0">
        <dgm:presLayoutVars>
          <dgm:hierBranch val="init"/>
        </dgm:presLayoutVars>
      </dgm:prSet>
      <dgm:spPr/>
    </dgm:pt>
    <dgm:pt modelId="{EB32D191-202F-4180-B93D-338AF6D2D134}" type="pres">
      <dgm:prSet presAssocID="{C7C48B83-E270-4D49-8AE8-C0E3BC619190}" presName="rootComposite1" presStyleCnt="0"/>
      <dgm:spPr/>
    </dgm:pt>
    <dgm:pt modelId="{D085BF85-7D10-4186-9BAF-933146B37089}" type="pres">
      <dgm:prSet presAssocID="{C7C48B83-E270-4D49-8AE8-C0E3BC619190}" presName="rootText1" presStyleLbl="node0" presStyleIdx="0" presStyleCnt="1" custScaleY="139701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6FCCEE50-8B9E-40DA-AC2A-A774A4A70520}" type="pres">
      <dgm:prSet presAssocID="{C7C48B83-E270-4D49-8AE8-C0E3BC619190}" presName="titleText1" presStyleLbl="fgAcc0" presStyleIdx="0" presStyleCnt="1" custLinFactNeighborY="3949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AA4645C-C2B8-488A-AD22-87024FF11182}" type="pres">
      <dgm:prSet presAssocID="{C7C48B83-E270-4D49-8AE8-C0E3BC619190}" presName="rootConnector1" presStyleLbl="node1" presStyleIdx="0" presStyleCnt="3"/>
      <dgm:spPr/>
      <dgm:t>
        <a:bodyPr/>
        <a:lstStyle/>
        <a:p>
          <a:endParaRPr lang="en-US"/>
        </a:p>
      </dgm:t>
    </dgm:pt>
    <dgm:pt modelId="{A9C3D913-DE69-42CF-9EC3-0393E3EB39BE}" type="pres">
      <dgm:prSet presAssocID="{C7C48B83-E270-4D49-8AE8-C0E3BC619190}" presName="hierChild2" presStyleCnt="0"/>
      <dgm:spPr/>
    </dgm:pt>
    <dgm:pt modelId="{584CDD88-BF1D-4C4B-8EB2-D550C5B5164F}" type="pres">
      <dgm:prSet presAssocID="{18EA0A41-6594-4CCD-8FF5-0F67D2546FA2}" presName="Name37" presStyleLbl="parChTrans1D2" presStyleIdx="0" presStyleCnt="3"/>
      <dgm:spPr/>
      <dgm:t>
        <a:bodyPr/>
        <a:lstStyle/>
        <a:p>
          <a:endParaRPr lang="en-US"/>
        </a:p>
      </dgm:t>
    </dgm:pt>
    <dgm:pt modelId="{C2493CF1-DA4A-4DB7-9851-4C671B89F3D1}" type="pres">
      <dgm:prSet presAssocID="{127EA883-8A08-4457-AAA6-8C20C1AA8678}" presName="hierRoot2" presStyleCnt="0">
        <dgm:presLayoutVars>
          <dgm:hierBranch val="init"/>
        </dgm:presLayoutVars>
      </dgm:prSet>
      <dgm:spPr/>
    </dgm:pt>
    <dgm:pt modelId="{279A72D4-FE5C-4135-9AD0-96269552F616}" type="pres">
      <dgm:prSet presAssocID="{127EA883-8A08-4457-AAA6-8C20C1AA8678}" presName="rootComposite" presStyleCnt="0"/>
      <dgm:spPr/>
    </dgm:pt>
    <dgm:pt modelId="{ECA9D43C-2D1D-4D7A-A7A7-4858FEEF2896}" type="pres">
      <dgm:prSet presAssocID="{127EA883-8A08-4457-AAA6-8C20C1AA8678}" presName="rootText" presStyleLbl="node1" presStyleIdx="0" presStyleCnt="3" custScaleY="139701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5E8F9738-CE42-4FA8-B1D8-9058B243738C}" type="pres">
      <dgm:prSet presAssocID="{127EA883-8A08-4457-AAA6-8C20C1AA8678}" presName="titleText2" presStyleLbl="fgAcc1" presStyleIdx="0" presStyleCnt="3" custLinFactNeighborY="3949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D060637-BD52-41DC-95C1-E5A723D5E8EA}" type="pres">
      <dgm:prSet presAssocID="{127EA883-8A08-4457-AAA6-8C20C1AA8678}" presName="rootConnector" presStyleLbl="node2" presStyleIdx="0" presStyleCnt="0"/>
      <dgm:spPr/>
      <dgm:t>
        <a:bodyPr/>
        <a:lstStyle/>
        <a:p>
          <a:endParaRPr lang="en-US"/>
        </a:p>
      </dgm:t>
    </dgm:pt>
    <dgm:pt modelId="{22D20D00-1A27-4364-A6D7-AB25CF86469D}" type="pres">
      <dgm:prSet presAssocID="{127EA883-8A08-4457-AAA6-8C20C1AA8678}" presName="hierChild4" presStyleCnt="0"/>
      <dgm:spPr/>
    </dgm:pt>
    <dgm:pt modelId="{E25E78C2-1F2F-4AB2-AC25-F32E10C87640}" type="pres">
      <dgm:prSet presAssocID="{127EA883-8A08-4457-AAA6-8C20C1AA8678}" presName="hierChild5" presStyleCnt="0"/>
      <dgm:spPr/>
    </dgm:pt>
    <dgm:pt modelId="{E08C3ECF-A720-4470-A56E-C61FF2732450}" type="pres">
      <dgm:prSet presAssocID="{4AB5B2D0-25F1-46C0-B8EA-8CC4F0148796}" presName="Name37" presStyleLbl="parChTrans1D2" presStyleIdx="1" presStyleCnt="3"/>
      <dgm:spPr/>
      <dgm:t>
        <a:bodyPr/>
        <a:lstStyle/>
        <a:p>
          <a:endParaRPr lang="en-US"/>
        </a:p>
      </dgm:t>
    </dgm:pt>
    <dgm:pt modelId="{221111D4-ADB3-43A4-A2B9-0BB798953F7D}" type="pres">
      <dgm:prSet presAssocID="{23E312C5-FCA1-4C22-A590-C8AB2D037D16}" presName="hierRoot2" presStyleCnt="0">
        <dgm:presLayoutVars>
          <dgm:hierBranch val="init"/>
        </dgm:presLayoutVars>
      </dgm:prSet>
      <dgm:spPr/>
    </dgm:pt>
    <dgm:pt modelId="{F43BB1AA-8263-4DC9-BED1-204A7A8A8238}" type="pres">
      <dgm:prSet presAssocID="{23E312C5-FCA1-4C22-A590-C8AB2D037D16}" presName="rootComposite" presStyleCnt="0"/>
      <dgm:spPr/>
    </dgm:pt>
    <dgm:pt modelId="{403B82CE-6591-4439-AB12-954D9E8ABB12}" type="pres">
      <dgm:prSet presAssocID="{23E312C5-FCA1-4C22-A590-C8AB2D037D16}" presName="rootText" presStyleLbl="node1" presStyleIdx="1" presStyleCnt="3" custScaleY="139701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A67BC2BF-0826-4E12-8FCE-50D3D569B378}" type="pres">
      <dgm:prSet presAssocID="{23E312C5-FCA1-4C22-A590-C8AB2D037D16}" presName="titleText2" presStyleLbl="fgAcc1" presStyleIdx="1" presStyleCnt="3" custLinFactNeighborY="3949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3547FD1C-1A55-479D-B5FF-E9772F50EAB1}" type="pres">
      <dgm:prSet presAssocID="{23E312C5-FCA1-4C22-A590-C8AB2D037D16}" presName="rootConnector" presStyleLbl="node2" presStyleIdx="0" presStyleCnt="0"/>
      <dgm:spPr/>
      <dgm:t>
        <a:bodyPr/>
        <a:lstStyle/>
        <a:p>
          <a:endParaRPr lang="en-US"/>
        </a:p>
      </dgm:t>
    </dgm:pt>
    <dgm:pt modelId="{6902431D-AE10-4B88-A0E3-C24D06357946}" type="pres">
      <dgm:prSet presAssocID="{23E312C5-FCA1-4C22-A590-C8AB2D037D16}" presName="hierChild4" presStyleCnt="0"/>
      <dgm:spPr/>
    </dgm:pt>
    <dgm:pt modelId="{E948E344-34E8-478D-9E88-A60F5B6EBB0A}" type="pres">
      <dgm:prSet presAssocID="{23E312C5-FCA1-4C22-A590-C8AB2D037D16}" presName="hierChild5" presStyleCnt="0"/>
      <dgm:spPr/>
    </dgm:pt>
    <dgm:pt modelId="{C3D6DDA4-2822-4FA0-9FD4-EBA9E51C5C9A}" type="pres">
      <dgm:prSet presAssocID="{D4C5444D-C268-4A2E-8A41-F3649CD82B0D}" presName="Name37" presStyleLbl="parChTrans1D2" presStyleIdx="2" presStyleCnt="3"/>
      <dgm:spPr/>
      <dgm:t>
        <a:bodyPr/>
        <a:lstStyle/>
        <a:p>
          <a:endParaRPr lang="en-US"/>
        </a:p>
      </dgm:t>
    </dgm:pt>
    <dgm:pt modelId="{46FB67B8-ECE4-4A1E-ABBA-1A869B49FB2F}" type="pres">
      <dgm:prSet presAssocID="{14A17FB9-0098-4E0D-AE50-5290DE2606C2}" presName="hierRoot2" presStyleCnt="0">
        <dgm:presLayoutVars>
          <dgm:hierBranch val="init"/>
        </dgm:presLayoutVars>
      </dgm:prSet>
      <dgm:spPr/>
    </dgm:pt>
    <dgm:pt modelId="{33483CA1-2C81-4167-9C38-4EBF544A5F33}" type="pres">
      <dgm:prSet presAssocID="{14A17FB9-0098-4E0D-AE50-5290DE2606C2}" presName="rootComposite" presStyleCnt="0"/>
      <dgm:spPr/>
    </dgm:pt>
    <dgm:pt modelId="{834B5AF8-3F5E-4248-AD22-E3B8F2160940}" type="pres">
      <dgm:prSet presAssocID="{14A17FB9-0098-4E0D-AE50-5290DE2606C2}" presName="rootText" presStyleLbl="node1" presStyleIdx="2" presStyleCnt="3" custScaleY="139701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97B286EF-A699-477A-B724-61FBFE3CB453}" type="pres">
      <dgm:prSet presAssocID="{14A17FB9-0098-4E0D-AE50-5290DE2606C2}" presName="titleText2" presStyleLbl="fgAcc1" presStyleIdx="2" presStyleCnt="3" custLinFactNeighborY="3949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B0820D82-A081-4D8D-929F-4503D476936F}" type="pres">
      <dgm:prSet presAssocID="{14A17FB9-0098-4E0D-AE50-5290DE2606C2}" presName="rootConnector" presStyleLbl="node2" presStyleIdx="0" presStyleCnt="0"/>
      <dgm:spPr/>
      <dgm:t>
        <a:bodyPr/>
        <a:lstStyle/>
        <a:p>
          <a:endParaRPr lang="en-US"/>
        </a:p>
      </dgm:t>
    </dgm:pt>
    <dgm:pt modelId="{B0687827-2D14-422C-A38E-39DEF9211033}" type="pres">
      <dgm:prSet presAssocID="{14A17FB9-0098-4E0D-AE50-5290DE2606C2}" presName="hierChild4" presStyleCnt="0"/>
      <dgm:spPr/>
    </dgm:pt>
    <dgm:pt modelId="{0A54BEE0-6E8A-437A-A796-D738DE2A4AE7}" type="pres">
      <dgm:prSet presAssocID="{14A17FB9-0098-4E0D-AE50-5290DE2606C2}" presName="hierChild5" presStyleCnt="0"/>
      <dgm:spPr/>
    </dgm:pt>
    <dgm:pt modelId="{02136FDD-B791-424C-8C92-CDCF00FADD0C}" type="pres">
      <dgm:prSet presAssocID="{C7C48B83-E270-4D49-8AE8-C0E3BC619190}" presName="hierChild3" presStyleCnt="0"/>
      <dgm:spPr/>
    </dgm:pt>
  </dgm:ptLst>
  <dgm:cxnLst>
    <dgm:cxn modelId="{53CFF633-F0E8-403A-9464-AB73E4BC5CF3}" type="presOf" srcId="{14A17FB9-0098-4E0D-AE50-5290DE2606C2}" destId="{B0820D82-A081-4D8D-929F-4503D476936F}" srcOrd="1" destOrd="0" presId="urn:microsoft.com/office/officeart/2008/layout/NameandTitleOrganizationalChart"/>
    <dgm:cxn modelId="{46C883ED-C176-47A4-8925-B31F58EC2AA8}" type="presOf" srcId="{18EA0A41-6594-4CCD-8FF5-0F67D2546FA2}" destId="{584CDD88-BF1D-4C4B-8EB2-D550C5B5164F}" srcOrd="0" destOrd="0" presId="urn:microsoft.com/office/officeart/2008/layout/NameandTitleOrganizationalChart"/>
    <dgm:cxn modelId="{906AD6DE-2B06-4D64-A5B6-239C658CF569}" srcId="{C7C48B83-E270-4D49-8AE8-C0E3BC619190}" destId="{23E312C5-FCA1-4C22-A590-C8AB2D037D16}" srcOrd="1" destOrd="0" parTransId="{4AB5B2D0-25F1-46C0-B8EA-8CC4F0148796}" sibTransId="{0A520321-B0B0-40F6-94FC-45E1B537C559}"/>
    <dgm:cxn modelId="{568AB7DB-C5EA-4EFE-83A0-ED20D7A2E630}" srcId="{C7C48B83-E270-4D49-8AE8-C0E3BC619190}" destId="{14A17FB9-0098-4E0D-AE50-5290DE2606C2}" srcOrd="2" destOrd="0" parTransId="{D4C5444D-C268-4A2E-8A41-F3649CD82B0D}" sibTransId="{FFE9D406-EB3F-421C-9E9B-346DEC89F824}"/>
    <dgm:cxn modelId="{6AED7ADB-85D4-49BA-A62B-E14BDF8B57C0}" type="presOf" srcId="{FFE9D406-EB3F-421C-9E9B-346DEC89F824}" destId="{97B286EF-A699-477A-B724-61FBFE3CB453}" srcOrd="0" destOrd="0" presId="urn:microsoft.com/office/officeart/2008/layout/NameandTitleOrganizationalChart"/>
    <dgm:cxn modelId="{1EFC799E-27DC-4C7A-9035-263959AD39E7}" type="presOf" srcId="{23E312C5-FCA1-4C22-A590-C8AB2D037D16}" destId="{3547FD1C-1A55-479D-B5FF-E9772F50EAB1}" srcOrd="1" destOrd="0" presId="urn:microsoft.com/office/officeart/2008/layout/NameandTitleOrganizationalChart"/>
    <dgm:cxn modelId="{03A61DBB-667D-412A-9DCA-AC20E4B8FB26}" type="presOf" srcId="{4AB5B2D0-25F1-46C0-B8EA-8CC4F0148796}" destId="{E08C3ECF-A720-4470-A56E-C61FF2732450}" srcOrd="0" destOrd="0" presId="urn:microsoft.com/office/officeart/2008/layout/NameandTitleOrganizationalChart"/>
    <dgm:cxn modelId="{BAE17502-3DAA-4F51-9A90-54F5DF19ED97}" type="presOf" srcId="{127EA883-8A08-4457-AAA6-8C20C1AA8678}" destId="{5D060637-BD52-41DC-95C1-E5A723D5E8EA}" srcOrd="1" destOrd="0" presId="urn:microsoft.com/office/officeart/2008/layout/NameandTitleOrganizationalChart"/>
    <dgm:cxn modelId="{92691082-7DC9-4305-8728-A98494B85025}" type="presOf" srcId="{172EB854-E018-4F71-8E26-601587A37D86}" destId="{5997EBF2-DEE8-4993-8D9D-124E3AA9CD30}" srcOrd="0" destOrd="0" presId="urn:microsoft.com/office/officeart/2008/layout/NameandTitleOrganizationalChart"/>
    <dgm:cxn modelId="{6B772C5B-26C7-48EA-9297-3B5CFBEA64BF}" type="presOf" srcId="{127EA883-8A08-4457-AAA6-8C20C1AA8678}" destId="{ECA9D43C-2D1D-4D7A-A7A7-4858FEEF2896}" srcOrd="0" destOrd="0" presId="urn:microsoft.com/office/officeart/2008/layout/NameandTitleOrganizationalChart"/>
    <dgm:cxn modelId="{23B77CD6-47DE-4EEF-B6C4-A0806AB91308}" type="presOf" srcId="{C7C48B83-E270-4D49-8AE8-C0E3BC619190}" destId="{0AA4645C-C2B8-488A-AD22-87024FF11182}" srcOrd="1" destOrd="0" presId="urn:microsoft.com/office/officeart/2008/layout/NameandTitleOrganizationalChart"/>
    <dgm:cxn modelId="{642C5A31-B531-4251-8DDC-8B21D7A9A750}" type="presOf" srcId="{E5DFE3C0-E0F1-4648-B998-8FF01D222632}" destId="{6FCCEE50-8B9E-40DA-AC2A-A774A4A70520}" srcOrd="0" destOrd="0" presId="urn:microsoft.com/office/officeart/2008/layout/NameandTitleOrganizationalChart"/>
    <dgm:cxn modelId="{0984C26D-B77E-4E76-BA17-4EAA8435CEA3}" type="presOf" srcId="{23E312C5-FCA1-4C22-A590-C8AB2D037D16}" destId="{403B82CE-6591-4439-AB12-954D9E8ABB12}" srcOrd="0" destOrd="0" presId="urn:microsoft.com/office/officeart/2008/layout/NameandTitleOrganizationalChart"/>
    <dgm:cxn modelId="{A8C9EC0D-75BA-4294-808A-3492255DAFD0}" type="presOf" srcId="{D4C5444D-C268-4A2E-8A41-F3649CD82B0D}" destId="{C3D6DDA4-2822-4FA0-9FD4-EBA9E51C5C9A}" srcOrd="0" destOrd="0" presId="urn:microsoft.com/office/officeart/2008/layout/NameandTitleOrganizationalChart"/>
    <dgm:cxn modelId="{99E2A4D3-9715-4E24-9F8C-D2C7BB8C6F25}" type="presOf" srcId="{14A17FB9-0098-4E0D-AE50-5290DE2606C2}" destId="{834B5AF8-3F5E-4248-AD22-E3B8F2160940}" srcOrd="0" destOrd="0" presId="urn:microsoft.com/office/officeart/2008/layout/NameandTitleOrganizationalChart"/>
    <dgm:cxn modelId="{6F782822-9C5D-4555-A513-396F6E6C2BC4}" type="presOf" srcId="{CDCC19B5-5772-4A1B-9287-BB5E9EE85C87}" destId="{5E8F9738-CE42-4FA8-B1D8-9058B243738C}" srcOrd="0" destOrd="0" presId="urn:microsoft.com/office/officeart/2008/layout/NameandTitleOrganizationalChart"/>
    <dgm:cxn modelId="{9A3488D5-5573-4B42-ADDC-B314BCAAFC4C}" srcId="{172EB854-E018-4F71-8E26-601587A37D86}" destId="{C7C48B83-E270-4D49-8AE8-C0E3BC619190}" srcOrd="0" destOrd="0" parTransId="{C9D7A2B4-490A-43EF-99B4-D4F6D5BA72C2}" sibTransId="{E5DFE3C0-E0F1-4648-B998-8FF01D222632}"/>
    <dgm:cxn modelId="{DA844F13-2CAA-484E-BF0E-183E6D0EA19F}" type="presOf" srcId="{0A520321-B0B0-40F6-94FC-45E1B537C559}" destId="{A67BC2BF-0826-4E12-8FCE-50D3D569B378}" srcOrd="0" destOrd="0" presId="urn:microsoft.com/office/officeart/2008/layout/NameandTitleOrganizationalChart"/>
    <dgm:cxn modelId="{3118A0BD-DA70-4693-8820-4582FBB787DA}" srcId="{C7C48B83-E270-4D49-8AE8-C0E3BC619190}" destId="{127EA883-8A08-4457-AAA6-8C20C1AA8678}" srcOrd="0" destOrd="0" parTransId="{18EA0A41-6594-4CCD-8FF5-0F67D2546FA2}" sibTransId="{CDCC19B5-5772-4A1B-9287-BB5E9EE85C87}"/>
    <dgm:cxn modelId="{02E628D3-6A33-4A7A-805E-4FAA5D0A2AA4}" type="presOf" srcId="{C7C48B83-E270-4D49-8AE8-C0E3BC619190}" destId="{D085BF85-7D10-4186-9BAF-933146B37089}" srcOrd="0" destOrd="0" presId="urn:microsoft.com/office/officeart/2008/layout/NameandTitleOrganizationalChart"/>
    <dgm:cxn modelId="{CD0271CE-93F5-44E2-8334-55C282393DEC}" type="presParOf" srcId="{5997EBF2-DEE8-4993-8D9D-124E3AA9CD30}" destId="{CA6A4FD0-DAC3-4C21-930F-5A58D3A4C22E}" srcOrd="0" destOrd="0" presId="urn:microsoft.com/office/officeart/2008/layout/NameandTitleOrganizationalChart"/>
    <dgm:cxn modelId="{17301833-4AE2-424C-BB9E-D7C69B57C6E0}" type="presParOf" srcId="{CA6A4FD0-DAC3-4C21-930F-5A58D3A4C22E}" destId="{EB32D191-202F-4180-B93D-338AF6D2D134}" srcOrd="0" destOrd="0" presId="urn:microsoft.com/office/officeart/2008/layout/NameandTitleOrganizationalChart"/>
    <dgm:cxn modelId="{8A9BF522-ED15-47C5-9E1F-C0BC1E29921F}" type="presParOf" srcId="{EB32D191-202F-4180-B93D-338AF6D2D134}" destId="{D085BF85-7D10-4186-9BAF-933146B37089}" srcOrd="0" destOrd="0" presId="urn:microsoft.com/office/officeart/2008/layout/NameandTitleOrganizationalChart"/>
    <dgm:cxn modelId="{4153F777-9388-4319-A5A1-081968482BCF}" type="presParOf" srcId="{EB32D191-202F-4180-B93D-338AF6D2D134}" destId="{6FCCEE50-8B9E-40DA-AC2A-A774A4A70520}" srcOrd="1" destOrd="0" presId="urn:microsoft.com/office/officeart/2008/layout/NameandTitleOrganizationalChart"/>
    <dgm:cxn modelId="{1274F7A7-09BC-4C70-8F42-56A91A22ECB5}" type="presParOf" srcId="{EB32D191-202F-4180-B93D-338AF6D2D134}" destId="{0AA4645C-C2B8-488A-AD22-87024FF11182}" srcOrd="2" destOrd="0" presId="urn:microsoft.com/office/officeart/2008/layout/NameandTitleOrganizationalChart"/>
    <dgm:cxn modelId="{D49382A2-4425-4EFF-AF93-5EF688E38AF8}" type="presParOf" srcId="{CA6A4FD0-DAC3-4C21-930F-5A58D3A4C22E}" destId="{A9C3D913-DE69-42CF-9EC3-0393E3EB39BE}" srcOrd="1" destOrd="0" presId="urn:microsoft.com/office/officeart/2008/layout/NameandTitleOrganizationalChart"/>
    <dgm:cxn modelId="{530184CA-B74E-4F4A-93F6-60A1FF6DD876}" type="presParOf" srcId="{A9C3D913-DE69-42CF-9EC3-0393E3EB39BE}" destId="{584CDD88-BF1D-4C4B-8EB2-D550C5B5164F}" srcOrd="0" destOrd="0" presId="urn:microsoft.com/office/officeart/2008/layout/NameandTitleOrganizationalChart"/>
    <dgm:cxn modelId="{BB423054-2322-468D-8282-99FF377798F1}" type="presParOf" srcId="{A9C3D913-DE69-42CF-9EC3-0393E3EB39BE}" destId="{C2493CF1-DA4A-4DB7-9851-4C671B89F3D1}" srcOrd="1" destOrd="0" presId="urn:microsoft.com/office/officeart/2008/layout/NameandTitleOrganizationalChart"/>
    <dgm:cxn modelId="{6D928D2B-161E-46F9-92AB-83F6BD722F8D}" type="presParOf" srcId="{C2493CF1-DA4A-4DB7-9851-4C671B89F3D1}" destId="{279A72D4-FE5C-4135-9AD0-96269552F616}" srcOrd="0" destOrd="0" presId="urn:microsoft.com/office/officeart/2008/layout/NameandTitleOrganizationalChart"/>
    <dgm:cxn modelId="{A20C31CF-A997-474B-B529-323FA241FD47}" type="presParOf" srcId="{279A72D4-FE5C-4135-9AD0-96269552F616}" destId="{ECA9D43C-2D1D-4D7A-A7A7-4858FEEF2896}" srcOrd="0" destOrd="0" presId="urn:microsoft.com/office/officeart/2008/layout/NameandTitleOrganizationalChart"/>
    <dgm:cxn modelId="{6A8025A9-F31B-45FE-9F1C-D27B235E1CA4}" type="presParOf" srcId="{279A72D4-FE5C-4135-9AD0-96269552F616}" destId="{5E8F9738-CE42-4FA8-B1D8-9058B243738C}" srcOrd="1" destOrd="0" presId="urn:microsoft.com/office/officeart/2008/layout/NameandTitleOrganizationalChart"/>
    <dgm:cxn modelId="{5693697F-17E5-41DF-9E8E-7A0C6A56D6CB}" type="presParOf" srcId="{279A72D4-FE5C-4135-9AD0-96269552F616}" destId="{5D060637-BD52-41DC-95C1-E5A723D5E8EA}" srcOrd="2" destOrd="0" presId="urn:microsoft.com/office/officeart/2008/layout/NameandTitleOrganizationalChart"/>
    <dgm:cxn modelId="{BB1BC112-FEDC-47B9-9507-C0EEABB6F331}" type="presParOf" srcId="{C2493CF1-DA4A-4DB7-9851-4C671B89F3D1}" destId="{22D20D00-1A27-4364-A6D7-AB25CF86469D}" srcOrd="1" destOrd="0" presId="urn:microsoft.com/office/officeart/2008/layout/NameandTitleOrganizationalChart"/>
    <dgm:cxn modelId="{C7615FF0-AB02-4F62-A18C-AFD4E05D5A32}" type="presParOf" srcId="{C2493CF1-DA4A-4DB7-9851-4C671B89F3D1}" destId="{E25E78C2-1F2F-4AB2-AC25-F32E10C87640}" srcOrd="2" destOrd="0" presId="urn:microsoft.com/office/officeart/2008/layout/NameandTitleOrganizationalChart"/>
    <dgm:cxn modelId="{2BE48205-6655-496B-BB6B-2B638405F34B}" type="presParOf" srcId="{A9C3D913-DE69-42CF-9EC3-0393E3EB39BE}" destId="{E08C3ECF-A720-4470-A56E-C61FF2732450}" srcOrd="2" destOrd="0" presId="urn:microsoft.com/office/officeart/2008/layout/NameandTitleOrganizationalChart"/>
    <dgm:cxn modelId="{6F848B06-252D-4AB2-8558-EF4CA2EF0C9F}" type="presParOf" srcId="{A9C3D913-DE69-42CF-9EC3-0393E3EB39BE}" destId="{221111D4-ADB3-43A4-A2B9-0BB798953F7D}" srcOrd="3" destOrd="0" presId="urn:microsoft.com/office/officeart/2008/layout/NameandTitleOrganizationalChart"/>
    <dgm:cxn modelId="{270D287B-8B69-4BFD-9E98-85FA8DD8EA49}" type="presParOf" srcId="{221111D4-ADB3-43A4-A2B9-0BB798953F7D}" destId="{F43BB1AA-8263-4DC9-BED1-204A7A8A8238}" srcOrd="0" destOrd="0" presId="urn:microsoft.com/office/officeart/2008/layout/NameandTitleOrganizationalChart"/>
    <dgm:cxn modelId="{C863E76C-8C8C-4AFE-88AE-9ED67495D766}" type="presParOf" srcId="{F43BB1AA-8263-4DC9-BED1-204A7A8A8238}" destId="{403B82CE-6591-4439-AB12-954D9E8ABB12}" srcOrd="0" destOrd="0" presId="urn:microsoft.com/office/officeart/2008/layout/NameandTitleOrganizationalChart"/>
    <dgm:cxn modelId="{7E4117AB-225E-425B-B42D-6518600A4EC6}" type="presParOf" srcId="{F43BB1AA-8263-4DC9-BED1-204A7A8A8238}" destId="{A67BC2BF-0826-4E12-8FCE-50D3D569B378}" srcOrd="1" destOrd="0" presId="urn:microsoft.com/office/officeart/2008/layout/NameandTitleOrganizationalChart"/>
    <dgm:cxn modelId="{DEC7D92F-67B9-4F18-A326-A952359FDDA1}" type="presParOf" srcId="{F43BB1AA-8263-4DC9-BED1-204A7A8A8238}" destId="{3547FD1C-1A55-479D-B5FF-E9772F50EAB1}" srcOrd="2" destOrd="0" presId="urn:microsoft.com/office/officeart/2008/layout/NameandTitleOrganizationalChart"/>
    <dgm:cxn modelId="{7AD48AB3-213A-4308-8A90-266EBDD9152F}" type="presParOf" srcId="{221111D4-ADB3-43A4-A2B9-0BB798953F7D}" destId="{6902431D-AE10-4B88-A0E3-C24D06357946}" srcOrd="1" destOrd="0" presId="urn:microsoft.com/office/officeart/2008/layout/NameandTitleOrganizationalChart"/>
    <dgm:cxn modelId="{6F3845C9-F4D9-4F79-8286-EEFE843B5B88}" type="presParOf" srcId="{221111D4-ADB3-43A4-A2B9-0BB798953F7D}" destId="{E948E344-34E8-478D-9E88-A60F5B6EBB0A}" srcOrd="2" destOrd="0" presId="urn:microsoft.com/office/officeart/2008/layout/NameandTitleOrganizationalChart"/>
    <dgm:cxn modelId="{FE92463F-55DE-4BB7-A742-43D8E2484259}" type="presParOf" srcId="{A9C3D913-DE69-42CF-9EC3-0393E3EB39BE}" destId="{C3D6DDA4-2822-4FA0-9FD4-EBA9E51C5C9A}" srcOrd="4" destOrd="0" presId="urn:microsoft.com/office/officeart/2008/layout/NameandTitleOrganizationalChart"/>
    <dgm:cxn modelId="{CE3B59D6-696A-4B3E-B9A6-368B05B33649}" type="presParOf" srcId="{A9C3D913-DE69-42CF-9EC3-0393E3EB39BE}" destId="{46FB67B8-ECE4-4A1E-ABBA-1A869B49FB2F}" srcOrd="5" destOrd="0" presId="urn:microsoft.com/office/officeart/2008/layout/NameandTitleOrganizationalChart"/>
    <dgm:cxn modelId="{58D55B05-1C8D-40A3-A44F-F9812293AF5C}" type="presParOf" srcId="{46FB67B8-ECE4-4A1E-ABBA-1A869B49FB2F}" destId="{33483CA1-2C81-4167-9C38-4EBF544A5F33}" srcOrd="0" destOrd="0" presId="urn:microsoft.com/office/officeart/2008/layout/NameandTitleOrganizationalChart"/>
    <dgm:cxn modelId="{FF34BB59-8867-4644-8732-5C14C7F08885}" type="presParOf" srcId="{33483CA1-2C81-4167-9C38-4EBF544A5F33}" destId="{834B5AF8-3F5E-4248-AD22-E3B8F2160940}" srcOrd="0" destOrd="0" presId="urn:microsoft.com/office/officeart/2008/layout/NameandTitleOrganizationalChart"/>
    <dgm:cxn modelId="{751055C1-5E70-47D0-B9F5-AA9CB2FCB5D4}" type="presParOf" srcId="{33483CA1-2C81-4167-9C38-4EBF544A5F33}" destId="{97B286EF-A699-477A-B724-61FBFE3CB453}" srcOrd="1" destOrd="0" presId="urn:microsoft.com/office/officeart/2008/layout/NameandTitleOrganizationalChart"/>
    <dgm:cxn modelId="{5B4103D4-AB4C-4DAD-9818-237D2E747120}" type="presParOf" srcId="{33483CA1-2C81-4167-9C38-4EBF544A5F33}" destId="{B0820D82-A081-4D8D-929F-4503D476936F}" srcOrd="2" destOrd="0" presId="urn:microsoft.com/office/officeart/2008/layout/NameandTitleOrganizationalChart"/>
    <dgm:cxn modelId="{37BEE644-DFF6-4914-9400-4DAC35E58864}" type="presParOf" srcId="{46FB67B8-ECE4-4A1E-ABBA-1A869B49FB2F}" destId="{B0687827-2D14-422C-A38E-39DEF9211033}" srcOrd="1" destOrd="0" presId="urn:microsoft.com/office/officeart/2008/layout/NameandTitleOrganizationalChart"/>
    <dgm:cxn modelId="{05D35571-8522-4CAC-B339-7E595F76A7A2}" type="presParOf" srcId="{46FB67B8-ECE4-4A1E-ABBA-1A869B49FB2F}" destId="{0A54BEE0-6E8A-437A-A796-D738DE2A4AE7}" srcOrd="2" destOrd="0" presId="urn:microsoft.com/office/officeart/2008/layout/NameandTitleOrganizationalChart"/>
    <dgm:cxn modelId="{2B55C1C1-5A16-4B17-9199-94FD4E5DB2FE}" type="presParOf" srcId="{CA6A4FD0-DAC3-4C21-930F-5A58D3A4C22E}" destId="{02136FDD-B791-424C-8C92-CDCF00FADD0C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5A0D15-D8C7-4F01-B748-E49AF3EC668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ADEEC8-2E28-4779-BD6A-EA0B9DAF93E7}">
      <dgm:prSet phldrT="[Text]"/>
      <dgm:spPr/>
      <dgm:t>
        <a:bodyPr/>
        <a:lstStyle/>
        <a:p>
          <a:r>
            <a:rPr lang="en-US" dirty="0" smtClean="0"/>
            <a:t>Dealership</a:t>
          </a:r>
          <a:endParaRPr lang="en-US" dirty="0"/>
        </a:p>
      </dgm:t>
    </dgm:pt>
    <dgm:pt modelId="{1DED2EE7-EA16-484B-BA62-CA68B72F30F3}" type="parTrans" cxnId="{A3746E32-72FC-40E1-976A-9F718891C986}">
      <dgm:prSet/>
      <dgm:spPr/>
      <dgm:t>
        <a:bodyPr/>
        <a:lstStyle/>
        <a:p>
          <a:endParaRPr lang="en-US"/>
        </a:p>
      </dgm:t>
    </dgm:pt>
    <dgm:pt modelId="{6B42E808-CD8D-4ECC-9A17-C55D90029FFD}" type="sibTrans" cxnId="{A3746E32-72FC-40E1-976A-9F718891C986}">
      <dgm:prSet/>
      <dgm:spPr/>
      <dgm:t>
        <a:bodyPr/>
        <a:lstStyle/>
        <a:p>
          <a:endParaRPr lang="en-US"/>
        </a:p>
      </dgm:t>
    </dgm:pt>
    <dgm:pt modelId="{987299CB-DE48-4F10-88FE-C0F5BC483DDE}">
      <dgm:prSet phldrT="[Text]"/>
      <dgm:spPr/>
      <dgm:t>
        <a:bodyPr/>
        <a:lstStyle/>
        <a:p>
          <a:r>
            <a:rPr lang="en-US" dirty="0" smtClean="0"/>
            <a:t>New and used vehicles</a:t>
          </a:r>
          <a:endParaRPr lang="en-US" dirty="0"/>
        </a:p>
      </dgm:t>
    </dgm:pt>
    <dgm:pt modelId="{747B9BDA-0657-4CF6-9C1E-BE2DFF3D778E}" type="parTrans" cxnId="{FC27C8FB-6944-4B7C-B59C-116E18B8AF90}">
      <dgm:prSet/>
      <dgm:spPr/>
      <dgm:t>
        <a:bodyPr/>
        <a:lstStyle/>
        <a:p>
          <a:endParaRPr lang="en-US"/>
        </a:p>
      </dgm:t>
    </dgm:pt>
    <dgm:pt modelId="{6B5EAA06-5F7A-4ECE-B105-40FF64947383}" type="sibTrans" cxnId="{FC27C8FB-6944-4B7C-B59C-116E18B8AF90}">
      <dgm:prSet/>
      <dgm:spPr/>
      <dgm:t>
        <a:bodyPr/>
        <a:lstStyle/>
        <a:p>
          <a:endParaRPr lang="en-US"/>
        </a:p>
      </dgm:t>
    </dgm:pt>
    <dgm:pt modelId="{0B344DE1-37A9-41D4-B2C7-A2A779FAF0B9}">
      <dgm:prSet phldrT="[Text]"/>
      <dgm:spPr/>
      <dgm:t>
        <a:bodyPr/>
        <a:lstStyle/>
        <a:p>
          <a:r>
            <a:rPr lang="en-US" dirty="0" smtClean="0"/>
            <a:t>Convenient hours</a:t>
          </a:r>
          <a:endParaRPr lang="en-US" dirty="0"/>
        </a:p>
      </dgm:t>
    </dgm:pt>
    <dgm:pt modelId="{52C18FCE-EEB5-4E22-AC72-9BA5CC1F8D5F}" type="parTrans" cxnId="{9787C236-504E-44AB-84C8-75206E484CFD}">
      <dgm:prSet/>
      <dgm:spPr/>
      <dgm:t>
        <a:bodyPr/>
        <a:lstStyle/>
        <a:p>
          <a:endParaRPr lang="en-US"/>
        </a:p>
      </dgm:t>
    </dgm:pt>
    <dgm:pt modelId="{57486E53-B7FE-4A90-B0B4-B693C22CF248}" type="sibTrans" cxnId="{9787C236-504E-44AB-84C8-75206E484CFD}">
      <dgm:prSet/>
      <dgm:spPr/>
      <dgm:t>
        <a:bodyPr/>
        <a:lstStyle/>
        <a:p>
          <a:endParaRPr lang="en-US"/>
        </a:p>
      </dgm:t>
    </dgm:pt>
    <dgm:pt modelId="{193AFA47-E980-469B-AB89-A5D1A1D6C2D4}">
      <dgm:prSet phldrT="[Text]"/>
      <dgm:spPr/>
      <dgm:t>
        <a:bodyPr/>
        <a:lstStyle/>
        <a:p>
          <a:r>
            <a:rPr lang="en-US" dirty="0" smtClean="0"/>
            <a:t>Private Sources</a:t>
          </a:r>
          <a:endParaRPr lang="en-US" dirty="0"/>
        </a:p>
      </dgm:t>
    </dgm:pt>
    <dgm:pt modelId="{012DB57B-2BAA-4D13-8223-EAC817229B46}" type="parTrans" cxnId="{F5969B9C-23D5-4927-A094-CAF778F0D312}">
      <dgm:prSet/>
      <dgm:spPr/>
      <dgm:t>
        <a:bodyPr/>
        <a:lstStyle/>
        <a:p>
          <a:endParaRPr lang="en-US"/>
        </a:p>
      </dgm:t>
    </dgm:pt>
    <dgm:pt modelId="{9166F047-0961-4B8C-AE5A-E578E50E9D32}" type="sibTrans" cxnId="{F5969B9C-23D5-4927-A094-CAF778F0D312}">
      <dgm:prSet/>
      <dgm:spPr/>
      <dgm:t>
        <a:bodyPr/>
        <a:lstStyle/>
        <a:p>
          <a:endParaRPr lang="en-US"/>
        </a:p>
      </dgm:t>
    </dgm:pt>
    <dgm:pt modelId="{DA1F26E4-EB21-4310-ACB6-9F96C8890266}">
      <dgm:prSet phldrT="[Text]"/>
      <dgm:spPr/>
      <dgm:t>
        <a:bodyPr/>
        <a:lstStyle/>
        <a:p>
          <a:r>
            <a:rPr lang="en-US" dirty="0" smtClean="0"/>
            <a:t>Typically pre-owned vehicles</a:t>
          </a:r>
          <a:endParaRPr lang="en-US" dirty="0"/>
        </a:p>
      </dgm:t>
    </dgm:pt>
    <dgm:pt modelId="{751BB989-4588-4D1C-94AD-11DBF28551C0}" type="parTrans" cxnId="{7C23941B-0211-4236-BBBF-D105B6B4BA2D}">
      <dgm:prSet/>
      <dgm:spPr/>
      <dgm:t>
        <a:bodyPr/>
        <a:lstStyle/>
        <a:p>
          <a:endParaRPr lang="en-US"/>
        </a:p>
      </dgm:t>
    </dgm:pt>
    <dgm:pt modelId="{8AA26675-C693-4358-BB7C-75C42A77F418}" type="sibTrans" cxnId="{7C23941B-0211-4236-BBBF-D105B6B4BA2D}">
      <dgm:prSet/>
      <dgm:spPr/>
      <dgm:t>
        <a:bodyPr/>
        <a:lstStyle/>
        <a:p>
          <a:endParaRPr lang="en-US"/>
        </a:p>
      </dgm:t>
    </dgm:pt>
    <dgm:pt modelId="{E4217674-7AEB-4C67-A38D-90B430C57675}" type="pres">
      <dgm:prSet presAssocID="{3C5A0D15-D8C7-4F01-B748-E49AF3EC668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CD985DE-81C6-49EF-89CD-8D5F12CC40D1}" type="pres">
      <dgm:prSet presAssocID="{EBADEEC8-2E28-4779-BD6A-EA0B9DAF93E7}" presName="composite" presStyleCnt="0"/>
      <dgm:spPr/>
    </dgm:pt>
    <dgm:pt modelId="{66681899-384D-4C1A-B9D3-902E0466BDFD}" type="pres">
      <dgm:prSet presAssocID="{EBADEEC8-2E28-4779-BD6A-EA0B9DAF93E7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055640-3373-4D15-8552-0AE173437B2F}" type="pres">
      <dgm:prSet presAssocID="{EBADEEC8-2E28-4779-BD6A-EA0B9DAF93E7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C5594C-A7DB-46F5-B4DD-9CB74860D8FA}" type="pres">
      <dgm:prSet presAssocID="{6B42E808-CD8D-4ECC-9A17-C55D90029FFD}" presName="space" presStyleCnt="0"/>
      <dgm:spPr/>
    </dgm:pt>
    <dgm:pt modelId="{8449F07C-D88D-4D3A-820E-5CC84AF58942}" type="pres">
      <dgm:prSet presAssocID="{193AFA47-E980-469B-AB89-A5D1A1D6C2D4}" presName="composite" presStyleCnt="0"/>
      <dgm:spPr/>
    </dgm:pt>
    <dgm:pt modelId="{2C0D4973-DC0D-4EEB-B438-D3D999063737}" type="pres">
      <dgm:prSet presAssocID="{193AFA47-E980-469B-AB89-A5D1A1D6C2D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2FEC9C-8B3F-45A7-AC77-365E4486C212}" type="pres">
      <dgm:prSet presAssocID="{193AFA47-E980-469B-AB89-A5D1A1D6C2D4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950946-0E83-409C-B675-5B7F3E1C725F}" type="presOf" srcId="{193AFA47-E980-469B-AB89-A5D1A1D6C2D4}" destId="{2C0D4973-DC0D-4EEB-B438-D3D999063737}" srcOrd="0" destOrd="0" presId="urn:microsoft.com/office/officeart/2005/8/layout/hList1"/>
    <dgm:cxn modelId="{FC27C8FB-6944-4B7C-B59C-116E18B8AF90}" srcId="{EBADEEC8-2E28-4779-BD6A-EA0B9DAF93E7}" destId="{987299CB-DE48-4F10-88FE-C0F5BC483DDE}" srcOrd="0" destOrd="0" parTransId="{747B9BDA-0657-4CF6-9C1E-BE2DFF3D778E}" sibTransId="{6B5EAA06-5F7A-4ECE-B105-40FF64947383}"/>
    <dgm:cxn modelId="{4AE8F125-1BBC-4971-8FB9-506AAC55D3F4}" type="presOf" srcId="{0B344DE1-37A9-41D4-B2C7-A2A779FAF0B9}" destId="{DC055640-3373-4D15-8552-0AE173437B2F}" srcOrd="0" destOrd="1" presId="urn:microsoft.com/office/officeart/2005/8/layout/hList1"/>
    <dgm:cxn modelId="{A3746E32-72FC-40E1-976A-9F718891C986}" srcId="{3C5A0D15-D8C7-4F01-B748-E49AF3EC668F}" destId="{EBADEEC8-2E28-4779-BD6A-EA0B9DAF93E7}" srcOrd="0" destOrd="0" parTransId="{1DED2EE7-EA16-484B-BA62-CA68B72F30F3}" sibTransId="{6B42E808-CD8D-4ECC-9A17-C55D90029FFD}"/>
    <dgm:cxn modelId="{C7D54731-11B7-4E38-A3E8-494224E29670}" type="presOf" srcId="{EBADEEC8-2E28-4779-BD6A-EA0B9DAF93E7}" destId="{66681899-384D-4C1A-B9D3-902E0466BDFD}" srcOrd="0" destOrd="0" presId="urn:microsoft.com/office/officeart/2005/8/layout/hList1"/>
    <dgm:cxn modelId="{9787C236-504E-44AB-84C8-75206E484CFD}" srcId="{EBADEEC8-2E28-4779-BD6A-EA0B9DAF93E7}" destId="{0B344DE1-37A9-41D4-B2C7-A2A779FAF0B9}" srcOrd="1" destOrd="0" parTransId="{52C18FCE-EEB5-4E22-AC72-9BA5CC1F8D5F}" sibTransId="{57486E53-B7FE-4A90-B0B4-B693C22CF248}"/>
    <dgm:cxn modelId="{F5969B9C-23D5-4927-A094-CAF778F0D312}" srcId="{3C5A0D15-D8C7-4F01-B748-E49AF3EC668F}" destId="{193AFA47-E980-469B-AB89-A5D1A1D6C2D4}" srcOrd="1" destOrd="0" parTransId="{012DB57B-2BAA-4D13-8223-EAC817229B46}" sibTransId="{9166F047-0961-4B8C-AE5A-E578E50E9D32}"/>
    <dgm:cxn modelId="{0F50B46F-E49A-4380-BCF0-41770AA0970B}" type="presOf" srcId="{DA1F26E4-EB21-4310-ACB6-9F96C8890266}" destId="{072FEC9C-8B3F-45A7-AC77-365E4486C212}" srcOrd="0" destOrd="0" presId="urn:microsoft.com/office/officeart/2005/8/layout/hList1"/>
    <dgm:cxn modelId="{F644262F-4895-4E97-84F6-8C7E1902FF24}" type="presOf" srcId="{987299CB-DE48-4F10-88FE-C0F5BC483DDE}" destId="{DC055640-3373-4D15-8552-0AE173437B2F}" srcOrd="0" destOrd="0" presId="urn:microsoft.com/office/officeart/2005/8/layout/hList1"/>
    <dgm:cxn modelId="{41773918-E1EC-4F8C-B859-9B31D47803BA}" type="presOf" srcId="{3C5A0D15-D8C7-4F01-B748-E49AF3EC668F}" destId="{E4217674-7AEB-4C67-A38D-90B430C57675}" srcOrd="0" destOrd="0" presId="urn:microsoft.com/office/officeart/2005/8/layout/hList1"/>
    <dgm:cxn modelId="{7C23941B-0211-4236-BBBF-D105B6B4BA2D}" srcId="{193AFA47-E980-469B-AB89-A5D1A1D6C2D4}" destId="{DA1F26E4-EB21-4310-ACB6-9F96C8890266}" srcOrd="0" destOrd="0" parTransId="{751BB989-4588-4D1C-94AD-11DBF28551C0}" sibTransId="{8AA26675-C693-4358-BB7C-75C42A77F418}"/>
    <dgm:cxn modelId="{672C7C09-1936-4212-ADE3-D06BB86FF682}" type="presParOf" srcId="{E4217674-7AEB-4C67-A38D-90B430C57675}" destId="{4CD985DE-81C6-49EF-89CD-8D5F12CC40D1}" srcOrd="0" destOrd="0" presId="urn:microsoft.com/office/officeart/2005/8/layout/hList1"/>
    <dgm:cxn modelId="{464AC08D-AD0D-4983-A531-A97073AEEA59}" type="presParOf" srcId="{4CD985DE-81C6-49EF-89CD-8D5F12CC40D1}" destId="{66681899-384D-4C1A-B9D3-902E0466BDFD}" srcOrd="0" destOrd="0" presId="urn:microsoft.com/office/officeart/2005/8/layout/hList1"/>
    <dgm:cxn modelId="{55081DE0-A667-45E4-90C8-5D8BEBA47646}" type="presParOf" srcId="{4CD985DE-81C6-49EF-89CD-8D5F12CC40D1}" destId="{DC055640-3373-4D15-8552-0AE173437B2F}" srcOrd="1" destOrd="0" presId="urn:microsoft.com/office/officeart/2005/8/layout/hList1"/>
    <dgm:cxn modelId="{03C66DB9-736C-4F2C-8CC0-348A014B1737}" type="presParOf" srcId="{E4217674-7AEB-4C67-A38D-90B430C57675}" destId="{FEC5594C-A7DB-46F5-B4DD-9CB74860D8FA}" srcOrd="1" destOrd="0" presId="urn:microsoft.com/office/officeart/2005/8/layout/hList1"/>
    <dgm:cxn modelId="{C8DFABC7-5AF7-49C9-BF10-9CCD01713D99}" type="presParOf" srcId="{E4217674-7AEB-4C67-A38D-90B430C57675}" destId="{8449F07C-D88D-4D3A-820E-5CC84AF58942}" srcOrd="2" destOrd="0" presId="urn:microsoft.com/office/officeart/2005/8/layout/hList1"/>
    <dgm:cxn modelId="{154AFB4E-5910-4F1B-B0EB-D4E1267A6582}" type="presParOf" srcId="{8449F07C-D88D-4D3A-820E-5CC84AF58942}" destId="{2C0D4973-DC0D-4EEB-B438-D3D999063737}" srcOrd="0" destOrd="0" presId="urn:microsoft.com/office/officeart/2005/8/layout/hList1"/>
    <dgm:cxn modelId="{35E7C288-5A96-4BC8-A83C-14BC7C6EE5E4}" type="presParOf" srcId="{8449F07C-D88D-4D3A-820E-5CC84AF58942}" destId="{072FEC9C-8B3F-45A7-AC77-365E4486C21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E9CABF-6055-48AA-A421-9642751988B9}" type="doc">
      <dgm:prSet loTypeId="urn:microsoft.com/office/officeart/2005/8/layout/hProcess9" loCatId="process" qsTypeId="urn:microsoft.com/office/officeart/2005/8/quickstyle/simple1" qsCatId="simple" csTypeId="urn:microsoft.com/office/officeart/2005/8/colors/accent1_1" csCatId="accent1" phldr="1"/>
      <dgm:spPr/>
    </dgm:pt>
    <dgm:pt modelId="{A756C104-E243-4071-8DFC-2123D5EFE401}">
      <dgm:prSet phldrT="[Text]"/>
      <dgm:spPr/>
      <dgm:t>
        <a:bodyPr/>
        <a:lstStyle/>
        <a:p>
          <a:r>
            <a:rPr lang="en-US" u="sng" dirty="0" smtClean="0"/>
            <a:t>Before</a:t>
          </a:r>
          <a:r>
            <a:rPr lang="en-US" dirty="0" smtClean="0"/>
            <a:t> working with sales personnel</a:t>
          </a:r>
          <a:endParaRPr lang="en-US" dirty="0"/>
        </a:p>
      </dgm:t>
    </dgm:pt>
    <dgm:pt modelId="{991F0336-45A9-4403-8DDF-E6246D06AF8B}" type="parTrans" cxnId="{4F960A43-3076-4606-87D2-51E3AB557CBA}">
      <dgm:prSet/>
      <dgm:spPr/>
      <dgm:t>
        <a:bodyPr/>
        <a:lstStyle/>
        <a:p>
          <a:endParaRPr lang="en-US"/>
        </a:p>
      </dgm:t>
    </dgm:pt>
    <dgm:pt modelId="{11473009-0ECD-4676-9E68-DE155D609A72}" type="sibTrans" cxnId="{4F960A43-3076-4606-87D2-51E3AB557CBA}">
      <dgm:prSet/>
      <dgm:spPr/>
      <dgm:t>
        <a:bodyPr/>
        <a:lstStyle/>
        <a:p>
          <a:endParaRPr lang="en-US"/>
        </a:p>
      </dgm:t>
    </dgm:pt>
    <dgm:pt modelId="{3C5D0EF6-CFD1-4F6D-96DF-BE3BDF81D9BD}">
      <dgm:prSet phldrT="[Text]"/>
      <dgm:spPr/>
      <dgm:t>
        <a:bodyPr/>
        <a:lstStyle/>
        <a:p>
          <a:r>
            <a:rPr lang="en-US" dirty="0" smtClean="0"/>
            <a:t>Evaluate your needs and wants</a:t>
          </a:r>
          <a:endParaRPr lang="en-US" dirty="0"/>
        </a:p>
      </dgm:t>
    </dgm:pt>
    <dgm:pt modelId="{C0390BD2-D5A2-4B13-B747-0F72F24BC75E}" type="parTrans" cxnId="{CDA68D97-E4C0-4743-865A-D485F2B1CB3A}">
      <dgm:prSet/>
      <dgm:spPr/>
      <dgm:t>
        <a:bodyPr/>
        <a:lstStyle/>
        <a:p>
          <a:endParaRPr lang="en-US"/>
        </a:p>
      </dgm:t>
    </dgm:pt>
    <dgm:pt modelId="{1660A6A7-671C-4BFB-BCA1-9C2B4FEB6D70}" type="sibTrans" cxnId="{CDA68D97-E4C0-4743-865A-D485F2B1CB3A}">
      <dgm:prSet/>
      <dgm:spPr/>
      <dgm:t>
        <a:bodyPr/>
        <a:lstStyle/>
        <a:p>
          <a:endParaRPr lang="en-US"/>
        </a:p>
      </dgm:t>
    </dgm:pt>
    <dgm:pt modelId="{A413C7D6-03A7-4335-A73D-94A1221E35D2}">
      <dgm:prSet phldrT="[Text]"/>
      <dgm:spPr/>
      <dgm:t>
        <a:bodyPr/>
        <a:lstStyle/>
        <a:p>
          <a:r>
            <a:rPr lang="en-US" dirty="0" smtClean="0"/>
            <a:t>Identify the right type of vehicle for you and desired features</a:t>
          </a:r>
          <a:endParaRPr lang="en-US" dirty="0"/>
        </a:p>
      </dgm:t>
    </dgm:pt>
    <dgm:pt modelId="{A0F7606E-5E57-4B83-89D4-642854CEB6F4}" type="parTrans" cxnId="{8A6657CA-88ED-44A2-BEAC-E06F8A5632B0}">
      <dgm:prSet/>
      <dgm:spPr/>
      <dgm:t>
        <a:bodyPr/>
        <a:lstStyle/>
        <a:p>
          <a:endParaRPr lang="en-US"/>
        </a:p>
      </dgm:t>
    </dgm:pt>
    <dgm:pt modelId="{3EE0EE14-7A3C-4FB5-9969-3BC7CE1F274A}" type="sibTrans" cxnId="{8A6657CA-88ED-44A2-BEAC-E06F8A5632B0}">
      <dgm:prSet/>
      <dgm:spPr/>
      <dgm:t>
        <a:bodyPr/>
        <a:lstStyle/>
        <a:p>
          <a:endParaRPr lang="en-US"/>
        </a:p>
      </dgm:t>
    </dgm:pt>
    <dgm:pt modelId="{CD532FB9-6473-4426-874C-DA1120FDCF55}">
      <dgm:prSet/>
      <dgm:spPr/>
      <dgm:t>
        <a:bodyPr/>
        <a:lstStyle/>
        <a:p>
          <a:r>
            <a:rPr lang="en-US" dirty="0" smtClean="0"/>
            <a:t>Research expected costs</a:t>
          </a:r>
          <a:endParaRPr lang="en-US" dirty="0"/>
        </a:p>
      </dgm:t>
    </dgm:pt>
    <dgm:pt modelId="{4B1D1934-9768-4F1E-B329-D34B9ADAC1A8}" type="parTrans" cxnId="{8E084DB2-121D-4886-BDE1-D585F0554337}">
      <dgm:prSet/>
      <dgm:spPr/>
      <dgm:t>
        <a:bodyPr/>
        <a:lstStyle/>
        <a:p>
          <a:endParaRPr lang="en-US"/>
        </a:p>
      </dgm:t>
    </dgm:pt>
    <dgm:pt modelId="{F0D9FF9C-1B28-4A45-B22C-6F913E3217BD}" type="sibTrans" cxnId="{8E084DB2-121D-4886-BDE1-D585F0554337}">
      <dgm:prSet/>
      <dgm:spPr/>
      <dgm:t>
        <a:bodyPr/>
        <a:lstStyle/>
        <a:p>
          <a:endParaRPr lang="en-US"/>
        </a:p>
      </dgm:t>
    </dgm:pt>
    <dgm:pt modelId="{AA926C03-150D-4335-978E-85A2FAD628B7}" type="pres">
      <dgm:prSet presAssocID="{20E9CABF-6055-48AA-A421-9642751988B9}" presName="CompostProcess" presStyleCnt="0">
        <dgm:presLayoutVars>
          <dgm:dir/>
          <dgm:resizeHandles val="exact"/>
        </dgm:presLayoutVars>
      </dgm:prSet>
      <dgm:spPr/>
    </dgm:pt>
    <dgm:pt modelId="{01AE6D18-DC56-4DC3-B08D-082DC88B2B53}" type="pres">
      <dgm:prSet presAssocID="{20E9CABF-6055-48AA-A421-9642751988B9}" presName="arrow" presStyleLbl="bgShp" presStyleIdx="0" presStyleCnt="1"/>
      <dgm:spPr/>
    </dgm:pt>
    <dgm:pt modelId="{D2336423-54CB-4C93-B9B1-B503DC6336C3}" type="pres">
      <dgm:prSet presAssocID="{20E9CABF-6055-48AA-A421-9642751988B9}" presName="linearProcess" presStyleCnt="0"/>
      <dgm:spPr/>
    </dgm:pt>
    <dgm:pt modelId="{E191DCC8-09FD-4CE1-811E-10834B741CC5}" type="pres">
      <dgm:prSet presAssocID="{A756C104-E243-4071-8DFC-2123D5EFE401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EE025D-6828-4DF3-9527-BB00DE16B7DE}" type="pres">
      <dgm:prSet presAssocID="{11473009-0ECD-4676-9E68-DE155D609A72}" presName="sibTrans" presStyleCnt="0"/>
      <dgm:spPr/>
    </dgm:pt>
    <dgm:pt modelId="{849DBE09-FF7E-4ABB-B9BB-1B35C7BFFE0B}" type="pres">
      <dgm:prSet presAssocID="{3C5D0EF6-CFD1-4F6D-96DF-BE3BDF81D9BD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214987-3963-4E69-A6DE-0EAE22ECD6BB}" type="pres">
      <dgm:prSet presAssocID="{1660A6A7-671C-4BFB-BCA1-9C2B4FEB6D70}" presName="sibTrans" presStyleCnt="0"/>
      <dgm:spPr/>
    </dgm:pt>
    <dgm:pt modelId="{733249FA-1A4C-47E8-88D9-0C42149F2CE6}" type="pres">
      <dgm:prSet presAssocID="{A413C7D6-03A7-4335-A73D-94A1221E35D2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22B5E2-9509-4396-94BB-9C5D698E5871}" type="pres">
      <dgm:prSet presAssocID="{3EE0EE14-7A3C-4FB5-9969-3BC7CE1F274A}" presName="sibTrans" presStyleCnt="0"/>
      <dgm:spPr/>
    </dgm:pt>
    <dgm:pt modelId="{7F3FFA90-B81A-49FC-83D1-EDDC1B8122CB}" type="pres">
      <dgm:prSet presAssocID="{CD532FB9-6473-4426-874C-DA1120FDCF55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7937E69-1776-4A60-9321-6B6B35B5C83A}" type="presOf" srcId="{3C5D0EF6-CFD1-4F6D-96DF-BE3BDF81D9BD}" destId="{849DBE09-FF7E-4ABB-B9BB-1B35C7BFFE0B}" srcOrd="0" destOrd="0" presId="urn:microsoft.com/office/officeart/2005/8/layout/hProcess9"/>
    <dgm:cxn modelId="{CDA68D97-E4C0-4743-865A-D485F2B1CB3A}" srcId="{20E9CABF-6055-48AA-A421-9642751988B9}" destId="{3C5D0EF6-CFD1-4F6D-96DF-BE3BDF81D9BD}" srcOrd="1" destOrd="0" parTransId="{C0390BD2-D5A2-4B13-B747-0F72F24BC75E}" sibTransId="{1660A6A7-671C-4BFB-BCA1-9C2B4FEB6D70}"/>
    <dgm:cxn modelId="{4F960A43-3076-4606-87D2-51E3AB557CBA}" srcId="{20E9CABF-6055-48AA-A421-9642751988B9}" destId="{A756C104-E243-4071-8DFC-2123D5EFE401}" srcOrd="0" destOrd="0" parTransId="{991F0336-45A9-4403-8DDF-E6246D06AF8B}" sibTransId="{11473009-0ECD-4676-9E68-DE155D609A72}"/>
    <dgm:cxn modelId="{2764EA0B-4ACC-40B2-99B6-92C2CFE26CF1}" type="presOf" srcId="{A756C104-E243-4071-8DFC-2123D5EFE401}" destId="{E191DCC8-09FD-4CE1-811E-10834B741CC5}" srcOrd="0" destOrd="0" presId="urn:microsoft.com/office/officeart/2005/8/layout/hProcess9"/>
    <dgm:cxn modelId="{8A6657CA-88ED-44A2-BEAC-E06F8A5632B0}" srcId="{20E9CABF-6055-48AA-A421-9642751988B9}" destId="{A413C7D6-03A7-4335-A73D-94A1221E35D2}" srcOrd="2" destOrd="0" parTransId="{A0F7606E-5E57-4B83-89D4-642854CEB6F4}" sibTransId="{3EE0EE14-7A3C-4FB5-9969-3BC7CE1F274A}"/>
    <dgm:cxn modelId="{CC1FE941-FB0F-400C-925C-F1E7DDA81B33}" type="presOf" srcId="{A413C7D6-03A7-4335-A73D-94A1221E35D2}" destId="{733249FA-1A4C-47E8-88D9-0C42149F2CE6}" srcOrd="0" destOrd="0" presId="urn:microsoft.com/office/officeart/2005/8/layout/hProcess9"/>
    <dgm:cxn modelId="{F15C045F-30A1-47A1-934F-0530B87F4213}" type="presOf" srcId="{CD532FB9-6473-4426-874C-DA1120FDCF55}" destId="{7F3FFA90-B81A-49FC-83D1-EDDC1B8122CB}" srcOrd="0" destOrd="0" presId="urn:microsoft.com/office/officeart/2005/8/layout/hProcess9"/>
    <dgm:cxn modelId="{8E084DB2-121D-4886-BDE1-D585F0554337}" srcId="{20E9CABF-6055-48AA-A421-9642751988B9}" destId="{CD532FB9-6473-4426-874C-DA1120FDCF55}" srcOrd="3" destOrd="0" parTransId="{4B1D1934-9768-4F1E-B329-D34B9ADAC1A8}" sibTransId="{F0D9FF9C-1B28-4A45-B22C-6F913E3217BD}"/>
    <dgm:cxn modelId="{5D50DCAC-7DD5-4233-B774-B7EBC44F7846}" type="presOf" srcId="{20E9CABF-6055-48AA-A421-9642751988B9}" destId="{AA926C03-150D-4335-978E-85A2FAD628B7}" srcOrd="0" destOrd="0" presId="urn:microsoft.com/office/officeart/2005/8/layout/hProcess9"/>
    <dgm:cxn modelId="{D30EE410-6DBC-46DD-92BA-F11977F1FB05}" type="presParOf" srcId="{AA926C03-150D-4335-978E-85A2FAD628B7}" destId="{01AE6D18-DC56-4DC3-B08D-082DC88B2B53}" srcOrd="0" destOrd="0" presId="urn:microsoft.com/office/officeart/2005/8/layout/hProcess9"/>
    <dgm:cxn modelId="{B073B3F0-6190-4E7A-8D3B-D049D43072D1}" type="presParOf" srcId="{AA926C03-150D-4335-978E-85A2FAD628B7}" destId="{D2336423-54CB-4C93-B9B1-B503DC6336C3}" srcOrd="1" destOrd="0" presId="urn:microsoft.com/office/officeart/2005/8/layout/hProcess9"/>
    <dgm:cxn modelId="{4581099B-D19D-4C2F-AA8D-11E1469EC7FD}" type="presParOf" srcId="{D2336423-54CB-4C93-B9B1-B503DC6336C3}" destId="{E191DCC8-09FD-4CE1-811E-10834B741CC5}" srcOrd="0" destOrd="0" presId="urn:microsoft.com/office/officeart/2005/8/layout/hProcess9"/>
    <dgm:cxn modelId="{0E14A3F5-572C-4236-907F-8F54938BE52A}" type="presParOf" srcId="{D2336423-54CB-4C93-B9B1-B503DC6336C3}" destId="{FCEE025D-6828-4DF3-9527-BB00DE16B7DE}" srcOrd="1" destOrd="0" presId="urn:microsoft.com/office/officeart/2005/8/layout/hProcess9"/>
    <dgm:cxn modelId="{70E605D8-232F-44FD-BD46-BD3BB52069ED}" type="presParOf" srcId="{D2336423-54CB-4C93-B9B1-B503DC6336C3}" destId="{849DBE09-FF7E-4ABB-B9BB-1B35C7BFFE0B}" srcOrd="2" destOrd="0" presId="urn:microsoft.com/office/officeart/2005/8/layout/hProcess9"/>
    <dgm:cxn modelId="{4B29AD29-E2C8-4E73-AB2A-FB9353C40A9F}" type="presParOf" srcId="{D2336423-54CB-4C93-B9B1-B503DC6336C3}" destId="{A2214987-3963-4E69-A6DE-0EAE22ECD6BB}" srcOrd="3" destOrd="0" presId="urn:microsoft.com/office/officeart/2005/8/layout/hProcess9"/>
    <dgm:cxn modelId="{B153AE27-1890-470B-A7D5-7005D36FFB8B}" type="presParOf" srcId="{D2336423-54CB-4C93-B9B1-B503DC6336C3}" destId="{733249FA-1A4C-47E8-88D9-0C42149F2CE6}" srcOrd="4" destOrd="0" presId="urn:microsoft.com/office/officeart/2005/8/layout/hProcess9"/>
    <dgm:cxn modelId="{2EFDFD4D-B024-4D23-A55A-F90550213B0A}" type="presParOf" srcId="{D2336423-54CB-4C93-B9B1-B503DC6336C3}" destId="{C822B5E2-9509-4396-94BB-9C5D698E5871}" srcOrd="5" destOrd="0" presId="urn:microsoft.com/office/officeart/2005/8/layout/hProcess9"/>
    <dgm:cxn modelId="{3F084B47-2931-4011-92E7-48288B4F9FC0}" type="presParOf" srcId="{D2336423-54CB-4C93-B9B1-B503DC6336C3}" destId="{7F3FFA90-B81A-49FC-83D1-EDDC1B8122CB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80418D5-8424-428B-AC21-9AF260558E4C}" type="doc">
      <dgm:prSet loTypeId="urn:microsoft.com/office/officeart/2005/8/layout/defaul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2283A39E-95A5-4645-BD9A-45AE0E13900B}">
      <dgm:prSet phldrT="[Text]"/>
      <dgm:spPr/>
      <dgm:t>
        <a:bodyPr/>
        <a:lstStyle/>
        <a:p>
          <a:r>
            <a:rPr lang="en-US" dirty="0" smtClean="0"/>
            <a:t>Automobile payment </a:t>
          </a:r>
          <a:br>
            <a:rPr lang="en-US" dirty="0" smtClean="0"/>
          </a:br>
          <a:r>
            <a:rPr lang="en-US" dirty="0" smtClean="0"/>
            <a:t>(if credit is used)</a:t>
          </a:r>
          <a:endParaRPr lang="en-US" dirty="0"/>
        </a:p>
      </dgm:t>
    </dgm:pt>
    <dgm:pt modelId="{CC38E33E-3951-4E8D-9D11-9FC36C44F461}" type="parTrans" cxnId="{A1D5476E-CE09-403F-B1E6-953532DB5566}">
      <dgm:prSet/>
      <dgm:spPr/>
      <dgm:t>
        <a:bodyPr/>
        <a:lstStyle/>
        <a:p>
          <a:endParaRPr lang="en-US"/>
        </a:p>
      </dgm:t>
    </dgm:pt>
    <dgm:pt modelId="{BB8B0A23-88A2-4E96-A5B7-2BF75CA73698}" type="sibTrans" cxnId="{A1D5476E-CE09-403F-B1E6-953532DB5566}">
      <dgm:prSet/>
      <dgm:spPr/>
      <dgm:t>
        <a:bodyPr/>
        <a:lstStyle/>
        <a:p>
          <a:endParaRPr lang="en-US"/>
        </a:p>
      </dgm:t>
    </dgm:pt>
    <dgm:pt modelId="{AA1F8AD4-8CE4-4EF9-AA16-72AEF8A6A008}">
      <dgm:prSet phldrT="[Text]"/>
      <dgm:spPr/>
      <dgm:t>
        <a:bodyPr/>
        <a:lstStyle/>
        <a:p>
          <a:r>
            <a:rPr lang="en-US" dirty="0" smtClean="0"/>
            <a:t>Fuel</a:t>
          </a:r>
          <a:endParaRPr lang="en-US" dirty="0"/>
        </a:p>
      </dgm:t>
    </dgm:pt>
    <dgm:pt modelId="{B4D448C8-FC4E-43B6-89CF-18607887D835}" type="parTrans" cxnId="{EDDA92E1-A6E2-4EEA-91FF-01CD033FDD79}">
      <dgm:prSet/>
      <dgm:spPr/>
      <dgm:t>
        <a:bodyPr/>
        <a:lstStyle/>
        <a:p>
          <a:endParaRPr lang="en-US"/>
        </a:p>
      </dgm:t>
    </dgm:pt>
    <dgm:pt modelId="{65ED0DDC-3F4E-4BE5-BC6F-BDFA7F34D749}" type="sibTrans" cxnId="{EDDA92E1-A6E2-4EEA-91FF-01CD033FDD79}">
      <dgm:prSet/>
      <dgm:spPr/>
      <dgm:t>
        <a:bodyPr/>
        <a:lstStyle/>
        <a:p>
          <a:endParaRPr lang="en-US"/>
        </a:p>
      </dgm:t>
    </dgm:pt>
    <dgm:pt modelId="{45455464-C513-4F25-9B6D-E233AB58F523}">
      <dgm:prSet phldrT="[Text]"/>
      <dgm:spPr/>
      <dgm:t>
        <a:bodyPr/>
        <a:lstStyle/>
        <a:p>
          <a:r>
            <a:rPr lang="en-US" dirty="0" smtClean="0"/>
            <a:t>Maintenance and Repairs</a:t>
          </a:r>
          <a:endParaRPr lang="en-US" dirty="0"/>
        </a:p>
      </dgm:t>
    </dgm:pt>
    <dgm:pt modelId="{7EFEB072-12E3-4B82-B6D0-B13B89DAD17E}" type="parTrans" cxnId="{C3BF0441-8969-4752-AC6E-105F4B7D89EE}">
      <dgm:prSet/>
      <dgm:spPr/>
      <dgm:t>
        <a:bodyPr/>
        <a:lstStyle/>
        <a:p>
          <a:endParaRPr lang="en-US"/>
        </a:p>
      </dgm:t>
    </dgm:pt>
    <dgm:pt modelId="{74A5923D-9214-4CCD-BECF-4F6112723412}" type="sibTrans" cxnId="{C3BF0441-8969-4752-AC6E-105F4B7D89EE}">
      <dgm:prSet/>
      <dgm:spPr/>
      <dgm:t>
        <a:bodyPr/>
        <a:lstStyle/>
        <a:p>
          <a:endParaRPr lang="en-US"/>
        </a:p>
      </dgm:t>
    </dgm:pt>
    <dgm:pt modelId="{9F2FBF7B-0378-4D83-A6C4-1D344A13D96D}">
      <dgm:prSet phldrT="[Text]"/>
      <dgm:spPr/>
      <dgm:t>
        <a:bodyPr/>
        <a:lstStyle/>
        <a:p>
          <a:r>
            <a:rPr lang="en-US" dirty="0" smtClean="0"/>
            <a:t>License and Registration (yearly fee)</a:t>
          </a:r>
          <a:endParaRPr lang="en-US" dirty="0"/>
        </a:p>
      </dgm:t>
    </dgm:pt>
    <dgm:pt modelId="{F3672A62-ACCF-43B9-812A-B6F1CEC74B63}" type="parTrans" cxnId="{974BC032-C80B-4DEC-BC4F-C69ED57546A0}">
      <dgm:prSet/>
      <dgm:spPr/>
      <dgm:t>
        <a:bodyPr/>
        <a:lstStyle/>
        <a:p>
          <a:endParaRPr lang="en-US"/>
        </a:p>
      </dgm:t>
    </dgm:pt>
    <dgm:pt modelId="{02270CFB-550C-4E92-828C-2C4678FCC600}" type="sibTrans" cxnId="{974BC032-C80B-4DEC-BC4F-C69ED57546A0}">
      <dgm:prSet/>
      <dgm:spPr/>
      <dgm:t>
        <a:bodyPr/>
        <a:lstStyle/>
        <a:p>
          <a:endParaRPr lang="en-US"/>
        </a:p>
      </dgm:t>
    </dgm:pt>
    <dgm:pt modelId="{F8E08AD3-5EE6-4B27-9853-D6E9DD547C4C}">
      <dgm:prSet phldrT="[Text]"/>
      <dgm:spPr/>
      <dgm:t>
        <a:bodyPr/>
        <a:lstStyle/>
        <a:p>
          <a:r>
            <a:rPr lang="en-US" dirty="0" smtClean="0"/>
            <a:t>Insurance</a:t>
          </a:r>
          <a:endParaRPr lang="en-US" dirty="0"/>
        </a:p>
      </dgm:t>
    </dgm:pt>
    <dgm:pt modelId="{7800A744-5B35-4B50-83EA-54CA59336D7F}" type="parTrans" cxnId="{B8DEE8D1-054D-4483-81C1-C0A9EC9E5DB9}">
      <dgm:prSet/>
      <dgm:spPr/>
      <dgm:t>
        <a:bodyPr/>
        <a:lstStyle/>
        <a:p>
          <a:endParaRPr lang="en-US"/>
        </a:p>
      </dgm:t>
    </dgm:pt>
    <dgm:pt modelId="{70851741-46A4-4105-BEC4-F16DBFC8477D}" type="sibTrans" cxnId="{B8DEE8D1-054D-4483-81C1-C0A9EC9E5DB9}">
      <dgm:prSet/>
      <dgm:spPr/>
      <dgm:t>
        <a:bodyPr/>
        <a:lstStyle/>
        <a:p>
          <a:endParaRPr lang="en-US"/>
        </a:p>
      </dgm:t>
    </dgm:pt>
    <dgm:pt modelId="{B5EFEE56-FF29-43B1-B585-324298E6065B}">
      <dgm:prSet/>
      <dgm:spPr/>
      <dgm:t>
        <a:bodyPr/>
        <a:lstStyle/>
        <a:p>
          <a:r>
            <a:rPr lang="en-US" dirty="0" smtClean="0"/>
            <a:t>Parking </a:t>
          </a:r>
          <a:br>
            <a:rPr lang="en-US" dirty="0" smtClean="0"/>
          </a:br>
          <a:r>
            <a:rPr lang="en-US" dirty="0" smtClean="0"/>
            <a:t>(in some locations)</a:t>
          </a:r>
          <a:endParaRPr lang="en-US" dirty="0"/>
        </a:p>
      </dgm:t>
    </dgm:pt>
    <dgm:pt modelId="{73F57C0D-88B5-499D-B0CE-388C87A6BCFA}" type="parTrans" cxnId="{6423156A-AD69-4A16-8610-F58935859EC5}">
      <dgm:prSet/>
      <dgm:spPr/>
      <dgm:t>
        <a:bodyPr/>
        <a:lstStyle/>
        <a:p>
          <a:endParaRPr lang="en-US"/>
        </a:p>
      </dgm:t>
    </dgm:pt>
    <dgm:pt modelId="{0638D2E3-E639-4150-BB8B-9A7409A15E65}" type="sibTrans" cxnId="{6423156A-AD69-4A16-8610-F58935859EC5}">
      <dgm:prSet/>
      <dgm:spPr/>
      <dgm:t>
        <a:bodyPr/>
        <a:lstStyle/>
        <a:p>
          <a:endParaRPr lang="en-US"/>
        </a:p>
      </dgm:t>
    </dgm:pt>
    <dgm:pt modelId="{FB4F8342-B51C-46C4-838F-3388C4D3CC83}" type="pres">
      <dgm:prSet presAssocID="{280418D5-8424-428B-AC21-9AF260558E4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075130-7F3B-49BF-8F82-AD447A509468}" type="pres">
      <dgm:prSet presAssocID="{2283A39E-95A5-4645-BD9A-45AE0E13900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B33E0D-933E-402B-B52D-6B00AA95A9DE}" type="pres">
      <dgm:prSet presAssocID="{BB8B0A23-88A2-4E96-A5B7-2BF75CA73698}" presName="sibTrans" presStyleCnt="0"/>
      <dgm:spPr/>
    </dgm:pt>
    <dgm:pt modelId="{62DD66BF-87FA-4E38-8CF5-B301A0986CDF}" type="pres">
      <dgm:prSet presAssocID="{AA1F8AD4-8CE4-4EF9-AA16-72AEF8A6A00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548434-63E4-4400-A034-2CF291215A84}" type="pres">
      <dgm:prSet presAssocID="{65ED0DDC-3F4E-4BE5-BC6F-BDFA7F34D749}" presName="sibTrans" presStyleCnt="0"/>
      <dgm:spPr/>
    </dgm:pt>
    <dgm:pt modelId="{A668650D-60F7-4C72-A950-4816BC599C4F}" type="pres">
      <dgm:prSet presAssocID="{45455464-C513-4F25-9B6D-E233AB58F52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C76972-3CD8-4932-A1F4-236FDAD015D6}" type="pres">
      <dgm:prSet presAssocID="{74A5923D-9214-4CCD-BECF-4F6112723412}" presName="sibTrans" presStyleCnt="0"/>
      <dgm:spPr/>
    </dgm:pt>
    <dgm:pt modelId="{6F841108-813A-4695-A730-D8F09610E9C9}" type="pres">
      <dgm:prSet presAssocID="{9F2FBF7B-0378-4D83-A6C4-1D344A13D96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6D9241-A85A-4618-955B-9B279778FA3D}" type="pres">
      <dgm:prSet presAssocID="{02270CFB-550C-4E92-828C-2C4678FCC600}" presName="sibTrans" presStyleCnt="0"/>
      <dgm:spPr/>
    </dgm:pt>
    <dgm:pt modelId="{6C898175-A1CC-4EDA-BEAF-E47A28EA99C0}" type="pres">
      <dgm:prSet presAssocID="{F8E08AD3-5EE6-4B27-9853-D6E9DD547C4C}" presName="node" presStyleLbl="node1" presStyleIdx="4" presStyleCnt="6" custLinFactNeighborX="-951" custLinFactNeighborY="29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D2E116-CD0A-4E8C-AD3B-D1EF46DFE5EC}" type="pres">
      <dgm:prSet presAssocID="{70851741-46A4-4105-BEC4-F16DBFC8477D}" presName="sibTrans" presStyleCnt="0"/>
      <dgm:spPr/>
    </dgm:pt>
    <dgm:pt modelId="{FEB3506C-513E-492F-8975-3C6FF6AE4F36}" type="pres">
      <dgm:prSet presAssocID="{B5EFEE56-FF29-43B1-B585-324298E6065B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D5476E-CE09-403F-B1E6-953532DB5566}" srcId="{280418D5-8424-428B-AC21-9AF260558E4C}" destId="{2283A39E-95A5-4645-BD9A-45AE0E13900B}" srcOrd="0" destOrd="0" parTransId="{CC38E33E-3951-4E8D-9D11-9FC36C44F461}" sibTransId="{BB8B0A23-88A2-4E96-A5B7-2BF75CA73698}"/>
    <dgm:cxn modelId="{974BC032-C80B-4DEC-BC4F-C69ED57546A0}" srcId="{280418D5-8424-428B-AC21-9AF260558E4C}" destId="{9F2FBF7B-0378-4D83-A6C4-1D344A13D96D}" srcOrd="3" destOrd="0" parTransId="{F3672A62-ACCF-43B9-812A-B6F1CEC74B63}" sibTransId="{02270CFB-550C-4E92-828C-2C4678FCC600}"/>
    <dgm:cxn modelId="{6423156A-AD69-4A16-8610-F58935859EC5}" srcId="{280418D5-8424-428B-AC21-9AF260558E4C}" destId="{B5EFEE56-FF29-43B1-B585-324298E6065B}" srcOrd="5" destOrd="0" parTransId="{73F57C0D-88B5-499D-B0CE-388C87A6BCFA}" sibTransId="{0638D2E3-E639-4150-BB8B-9A7409A15E65}"/>
    <dgm:cxn modelId="{F6DE489D-F0D4-43CA-9CF7-9968A0EA30FD}" type="presOf" srcId="{F8E08AD3-5EE6-4B27-9853-D6E9DD547C4C}" destId="{6C898175-A1CC-4EDA-BEAF-E47A28EA99C0}" srcOrd="0" destOrd="0" presId="urn:microsoft.com/office/officeart/2005/8/layout/default"/>
    <dgm:cxn modelId="{5C53C8D6-B461-44DE-84BE-58D56C8BC89E}" type="presOf" srcId="{2283A39E-95A5-4645-BD9A-45AE0E13900B}" destId="{95075130-7F3B-49BF-8F82-AD447A509468}" srcOrd="0" destOrd="0" presId="urn:microsoft.com/office/officeart/2005/8/layout/default"/>
    <dgm:cxn modelId="{91FB527A-015F-4538-92C1-609475C946E4}" type="presOf" srcId="{AA1F8AD4-8CE4-4EF9-AA16-72AEF8A6A008}" destId="{62DD66BF-87FA-4E38-8CF5-B301A0986CDF}" srcOrd="0" destOrd="0" presId="urn:microsoft.com/office/officeart/2005/8/layout/default"/>
    <dgm:cxn modelId="{B8DEE8D1-054D-4483-81C1-C0A9EC9E5DB9}" srcId="{280418D5-8424-428B-AC21-9AF260558E4C}" destId="{F8E08AD3-5EE6-4B27-9853-D6E9DD547C4C}" srcOrd="4" destOrd="0" parTransId="{7800A744-5B35-4B50-83EA-54CA59336D7F}" sibTransId="{70851741-46A4-4105-BEC4-F16DBFC8477D}"/>
    <dgm:cxn modelId="{48E02F0E-3E16-4C90-9E75-8A35002BDB8F}" type="presOf" srcId="{9F2FBF7B-0378-4D83-A6C4-1D344A13D96D}" destId="{6F841108-813A-4695-A730-D8F09610E9C9}" srcOrd="0" destOrd="0" presId="urn:microsoft.com/office/officeart/2005/8/layout/default"/>
    <dgm:cxn modelId="{B28126C1-3CD8-494E-A23D-634031EA65FB}" type="presOf" srcId="{45455464-C513-4F25-9B6D-E233AB58F523}" destId="{A668650D-60F7-4C72-A950-4816BC599C4F}" srcOrd="0" destOrd="0" presId="urn:microsoft.com/office/officeart/2005/8/layout/default"/>
    <dgm:cxn modelId="{EDDA92E1-A6E2-4EEA-91FF-01CD033FDD79}" srcId="{280418D5-8424-428B-AC21-9AF260558E4C}" destId="{AA1F8AD4-8CE4-4EF9-AA16-72AEF8A6A008}" srcOrd="1" destOrd="0" parTransId="{B4D448C8-FC4E-43B6-89CF-18607887D835}" sibTransId="{65ED0DDC-3F4E-4BE5-BC6F-BDFA7F34D749}"/>
    <dgm:cxn modelId="{62A7D004-C3E0-4288-B747-D842BE869056}" type="presOf" srcId="{280418D5-8424-428B-AC21-9AF260558E4C}" destId="{FB4F8342-B51C-46C4-838F-3388C4D3CC83}" srcOrd="0" destOrd="0" presId="urn:microsoft.com/office/officeart/2005/8/layout/default"/>
    <dgm:cxn modelId="{FE27DA97-857D-4FB8-8D76-579DDAEBB30D}" type="presOf" srcId="{B5EFEE56-FF29-43B1-B585-324298E6065B}" destId="{FEB3506C-513E-492F-8975-3C6FF6AE4F36}" srcOrd="0" destOrd="0" presId="urn:microsoft.com/office/officeart/2005/8/layout/default"/>
    <dgm:cxn modelId="{C3BF0441-8969-4752-AC6E-105F4B7D89EE}" srcId="{280418D5-8424-428B-AC21-9AF260558E4C}" destId="{45455464-C513-4F25-9B6D-E233AB58F523}" srcOrd="2" destOrd="0" parTransId="{7EFEB072-12E3-4B82-B6D0-B13B89DAD17E}" sibTransId="{74A5923D-9214-4CCD-BECF-4F6112723412}"/>
    <dgm:cxn modelId="{72B252AC-48B1-449D-A469-43539D1388A3}" type="presParOf" srcId="{FB4F8342-B51C-46C4-838F-3388C4D3CC83}" destId="{95075130-7F3B-49BF-8F82-AD447A509468}" srcOrd="0" destOrd="0" presId="urn:microsoft.com/office/officeart/2005/8/layout/default"/>
    <dgm:cxn modelId="{3F0DA53A-B15C-4019-A274-8DF25C82ED15}" type="presParOf" srcId="{FB4F8342-B51C-46C4-838F-3388C4D3CC83}" destId="{EFB33E0D-933E-402B-B52D-6B00AA95A9DE}" srcOrd="1" destOrd="0" presId="urn:microsoft.com/office/officeart/2005/8/layout/default"/>
    <dgm:cxn modelId="{ADBCC362-7057-402B-B021-469091AFA2DD}" type="presParOf" srcId="{FB4F8342-B51C-46C4-838F-3388C4D3CC83}" destId="{62DD66BF-87FA-4E38-8CF5-B301A0986CDF}" srcOrd="2" destOrd="0" presId="urn:microsoft.com/office/officeart/2005/8/layout/default"/>
    <dgm:cxn modelId="{E73F4CE6-2634-4D58-A999-7A59B9C71285}" type="presParOf" srcId="{FB4F8342-B51C-46C4-838F-3388C4D3CC83}" destId="{17548434-63E4-4400-A034-2CF291215A84}" srcOrd="3" destOrd="0" presId="urn:microsoft.com/office/officeart/2005/8/layout/default"/>
    <dgm:cxn modelId="{DE3E90C5-07FE-48D9-8488-9E45F1BE36F8}" type="presParOf" srcId="{FB4F8342-B51C-46C4-838F-3388C4D3CC83}" destId="{A668650D-60F7-4C72-A950-4816BC599C4F}" srcOrd="4" destOrd="0" presId="urn:microsoft.com/office/officeart/2005/8/layout/default"/>
    <dgm:cxn modelId="{73FA58CD-7E6F-4C88-B739-48EDD7CD3F01}" type="presParOf" srcId="{FB4F8342-B51C-46C4-838F-3388C4D3CC83}" destId="{1CC76972-3CD8-4932-A1F4-236FDAD015D6}" srcOrd="5" destOrd="0" presId="urn:microsoft.com/office/officeart/2005/8/layout/default"/>
    <dgm:cxn modelId="{9A268B2B-D29E-4D35-937B-143CC0F0F70A}" type="presParOf" srcId="{FB4F8342-B51C-46C4-838F-3388C4D3CC83}" destId="{6F841108-813A-4695-A730-D8F09610E9C9}" srcOrd="6" destOrd="0" presId="urn:microsoft.com/office/officeart/2005/8/layout/default"/>
    <dgm:cxn modelId="{E19D01BB-F9FD-42B7-ADEC-FE376BBE52A9}" type="presParOf" srcId="{FB4F8342-B51C-46C4-838F-3388C4D3CC83}" destId="{FF6D9241-A85A-4618-955B-9B279778FA3D}" srcOrd="7" destOrd="0" presId="urn:microsoft.com/office/officeart/2005/8/layout/default"/>
    <dgm:cxn modelId="{E53012EA-5176-42E9-86B3-9AE51A9D7394}" type="presParOf" srcId="{FB4F8342-B51C-46C4-838F-3388C4D3CC83}" destId="{6C898175-A1CC-4EDA-BEAF-E47A28EA99C0}" srcOrd="8" destOrd="0" presId="urn:microsoft.com/office/officeart/2005/8/layout/default"/>
    <dgm:cxn modelId="{5C9FF52C-A4D7-4D14-B4D9-30EAEEEFDCCD}" type="presParOf" srcId="{FB4F8342-B51C-46C4-838F-3388C4D3CC83}" destId="{C1D2E116-CD0A-4E8C-AD3B-D1EF46DFE5EC}" srcOrd="9" destOrd="0" presId="urn:microsoft.com/office/officeart/2005/8/layout/default"/>
    <dgm:cxn modelId="{820A0603-8E0D-4AFE-806E-2487DCD95245}" type="presParOf" srcId="{FB4F8342-B51C-46C4-838F-3388C4D3CC83}" destId="{FEB3506C-513E-492F-8975-3C6FF6AE4F36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C5CAF21-2070-4A59-8776-9D872A223BA6}" type="doc">
      <dgm:prSet loTypeId="urn:microsoft.com/office/officeart/2005/8/layout/bProcess3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B1D16C47-45DD-42C6-B13A-3B3F6FDD62BD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The value of most vehicles </a:t>
          </a:r>
          <a:r>
            <a:rPr lang="en-US" b="1" dirty="0" smtClean="0"/>
            <a:t>depreciates </a:t>
          </a:r>
          <a:r>
            <a:rPr lang="en-US" dirty="0" smtClean="0"/>
            <a:t>(lowers) over time</a:t>
          </a:r>
          <a:endParaRPr lang="en-US" dirty="0"/>
        </a:p>
      </dgm:t>
    </dgm:pt>
    <dgm:pt modelId="{12A4A47D-A2F7-4679-8899-53690B5F9C29}" type="parTrans" cxnId="{A4CC04E9-3352-4F80-B1C9-94FD286396A7}">
      <dgm:prSet/>
      <dgm:spPr/>
      <dgm:t>
        <a:bodyPr/>
        <a:lstStyle/>
        <a:p>
          <a:endParaRPr lang="en-US"/>
        </a:p>
      </dgm:t>
    </dgm:pt>
    <dgm:pt modelId="{EB0F3FBD-3672-441E-B305-325DDB5372E5}" type="sibTrans" cxnId="{A4CC04E9-3352-4F80-B1C9-94FD286396A7}">
      <dgm:prSet/>
      <dgm:spPr/>
      <dgm:t>
        <a:bodyPr/>
        <a:lstStyle/>
        <a:p>
          <a:endParaRPr lang="en-US"/>
        </a:p>
      </dgm:t>
    </dgm:pt>
    <dgm:pt modelId="{E4890BDF-FAAA-49DA-9E50-B57D96219B21}">
      <dgm:prSet phldrT="[Text]"/>
      <dgm:spPr/>
      <dgm:t>
        <a:bodyPr/>
        <a:lstStyle/>
        <a:p>
          <a:r>
            <a:rPr lang="en-US" dirty="0" smtClean="0"/>
            <a:t>Make sure you don’t owe more than you own if credit is used</a:t>
          </a:r>
          <a:endParaRPr lang="en-US" dirty="0"/>
        </a:p>
      </dgm:t>
    </dgm:pt>
    <dgm:pt modelId="{5EE2D5E5-C79C-4301-BB63-586B32397966}" type="parTrans" cxnId="{630DA467-9D4A-4C47-97D4-1254200535C7}">
      <dgm:prSet/>
      <dgm:spPr/>
      <dgm:t>
        <a:bodyPr/>
        <a:lstStyle/>
        <a:p>
          <a:endParaRPr lang="en-US"/>
        </a:p>
      </dgm:t>
    </dgm:pt>
    <dgm:pt modelId="{525DA6DF-7627-449C-A42D-57E43090D4EB}" type="sibTrans" cxnId="{630DA467-9D4A-4C47-97D4-1254200535C7}">
      <dgm:prSet/>
      <dgm:spPr/>
      <dgm:t>
        <a:bodyPr/>
        <a:lstStyle/>
        <a:p>
          <a:endParaRPr lang="en-US"/>
        </a:p>
      </dgm:t>
    </dgm:pt>
    <dgm:pt modelId="{9C620247-3A51-4643-A6D5-A6C207BBF7B5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One of the biggest costs of ownership</a:t>
          </a:r>
        </a:p>
      </dgm:t>
    </dgm:pt>
    <dgm:pt modelId="{80DF629B-D00F-42B0-9E0C-0407A48D3CFB}" type="parTrans" cxnId="{BD9B9B7C-35EB-4799-AD0E-D257A6A163D1}">
      <dgm:prSet/>
      <dgm:spPr/>
      <dgm:t>
        <a:bodyPr/>
        <a:lstStyle/>
        <a:p>
          <a:endParaRPr lang="en-US"/>
        </a:p>
      </dgm:t>
    </dgm:pt>
    <dgm:pt modelId="{6F7218BF-2C28-4578-A6C7-C38235D0CA1A}" type="sibTrans" cxnId="{BD9B9B7C-35EB-4799-AD0E-D257A6A163D1}">
      <dgm:prSet/>
      <dgm:spPr/>
      <dgm:t>
        <a:bodyPr/>
        <a:lstStyle/>
        <a:p>
          <a:endParaRPr lang="en-US"/>
        </a:p>
      </dgm:t>
    </dgm:pt>
    <dgm:pt modelId="{4EB1F14E-2703-4BC5-A81D-61FC882EFE69}">
      <dgm:prSet/>
      <dgm:spPr/>
      <dgm:t>
        <a:bodyPr/>
        <a:lstStyle/>
        <a:p>
          <a:r>
            <a:rPr lang="en-US" dirty="0" smtClean="0"/>
            <a:t>The Statement of Financial Position should record the market value of the vehicle that day</a:t>
          </a:r>
          <a:endParaRPr lang="en-US" dirty="0"/>
        </a:p>
      </dgm:t>
    </dgm:pt>
    <dgm:pt modelId="{BA331DDC-B438-4C2E-BE4E-258CB423423A}" type="parTrans" cxnId="{1C1AD573-09B0-4F28-9698-6EC1A072007A}">
      <dgm:prSet/>
      <dgm:spPr/>
      <dgm:t>
        <a:bodyPr/>
        <a:lstStyle/>
        <a:p>
          <a:endParaRPr lang="en-US"/>
        </a:p>
      </dgm:t>
    </dgm:pt>
    <dgm:pt modelId="{793A055D-7080-4A1D-A311-D229BFD964E7}" type="sibTrans" cxnId="{1C1AD573-09B0-4F28-9698-6EC1A072007A}">
      <dgm:prSet/>
      <dgm:spPr/>
      <dgm:t>
        <a:bodyPr/>
        <a:lstStyle/>
        <a:p>
          <a:endParaRPr lang="en-US"/>
        </a:p>
      </dgm:t>
    </dgm:pt>
    <dgm:pt modelId="{DF17B126-4905-45A3-9683-FF3ABF967A99}" type="pres">
      <dgm:prSet presAssocID="{4C5CAF21-2070-4A59-8776-9D872A223BA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12520BD-87A6-4902-B675-FBC463231ACD}" type="pres">
      <dgm:prSet presAssocID="{B1D16C47-45DD-42C6-B13A-3B3F6FDD62B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705431-0A3D-4476-9C9E-606CC11E0FC8}" type="pres">
      <dgm:prSet presAssocID="{EB0F3FBD-3672-441E-B305-325DDB5372E5}" presName="sibTrans" presStyleLbl="sibTrans1D1" presStyleIdx="0" presStyleCnt="3"/>
      <dgm:spPr/>
      <dgm:t>
        <a:bodyPr/>
        <a:lstStyle/>
        <a:p>
          <a:endParaRPr lang="en-US"/>
        </a:p>
      </dgm:t>
    </dgm:pt>
    <dgm:pt modelId="{8DE14595-7D26-4EC3-A533-63CA8F646B9E}" type="pres">
      <dgm:prSet presAssocID="{EB0F3FBD-3672-441E-B305-325DDB5372E5}" presName="connectorText" presStyleLbl="sibTrans1D1" presStyleIdx="0" presStyleCnt="3"/>
      <dgm:spPr/>
      <dgm:t>
        <a:bodyPr/>
        <a:lstStyle/>
        <a:p>
          <a:endParaRPr lang="en-US"/>
        </a:p>
      </dgm:t>
    </dgm:pt>
    <dgm:pt modelId="{8BE7FF86-21CB-4488-8633-D50D703B4F43}" type="pres">
      <dgm:prSet presAssocID="{9C620247-3A51-4643-A6D5-A6C207BBF7B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A17840-8552-41CF-B760-836A779A540F}" type="pres">
      <dgm:prSet presAssocID="{6F7218BF-2C28-4578-A6C7-C38235D0CA1A}" presName="sibTrans" presStyleLbl="sibTrans1D1" presStyleIdx="1" presStyleCnt="3"/>
      <dgm:spPr/>
      <dgm:t>
        <a:bodyPr/>
        <a:lstStyle/>
        <a:p>
          <a:endParaRPr lang="en-US"/>
        </a:p>
      </dgm:t>
    </dgm:pt>
    <dgm:pt modelId="{96F1E3E1-3ACB-4172-ADCF-FD5E0F56C541}" type="pres">
      <dgm:prSet presAssocID="{6F7218BF-2C28-4578-A6C7-C38235D0CA1A}" presName="connectorText" presStyleLbl="sibTrans1D1" presStyleIdx="1" presStyleCnt="3"/>
      <dgm:spPr/>
      <dgm:t>
        <a:bodyPr/>
        <a:lstStyle/>
        <a:p>
          <a:endParaRPr lang="en-US"/>
        </a:p>
      </dgm:t>
    </dgm:pt>
    <dgm:pt modelId="{5ABDC258-28CE-4C1B-A4A5-361D643885C6}" type="pres">
      <dgm:prSet presAssocID="{E4890BDF-FAAA-49DA-9E50-B57D96219B2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DBFC08-C243-44E7-8E67-68C383D129CA}" type="pres">
      <dgm:prSet presAssocID="{525DA6DF-7627-449C-A42D-57E43090D4EB}" presName="sibTrans" presStyleLbl="sibTrans1D1" presStyleIdx="2" presStyleCnt="3"/>
      <dgm:spPr/>
      <dgm:t>
        <a:bodyPr/>
        <a:lstStyle/>
        <a:p>
          <a:endParaRPr lang="en-US"/>
        </a:p>
      </dgm:t>
    </dgm:pt>
    <dgm:pt modelId="{47BBB34D-60DF-4774-85CC-F52BBB93DAF6}" type="pres">
      <dgm:prSet presAssocID="{525DA6DF-7627-449C-A42D-57E43090D4EB}" presName="connectorText" presStyleLbl="sibTrans1D1" presStyleIdx="2" presStyleCnt="3"/>
      <dgm:spPr/>
      <dgm:t>
        <a:bodyPr/>
        <a:lstStyle/>
        <a:p>
          <a:endParaRPr lang="en-US"/>
        </a:p>
      </dgm:t>
    </dgm:pt>
    <dgm:pt modelId="{0AAF42C0-1563-46D0-8339-47A9EB50BF13}" type="pres">
      <dgm:prSet presAssocID="{4EB1F14E-2703-4BC5-A81D-61FC882EFE6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5ED23E-149A-4FAA-B5D4-2745692BCE4C}" type="presOf" srcId="{9C620247-3A51-4643-A6D5-A6C207BBF7B5}" destId="{8BE7FF86-21CB-4488-8633-D50D703B4F43}" srcOrd="0" destOrd="0" presId="urn:microsoft.com/office/officeart/2005/8/layout/bProcess3"/>
    <dgm:cxn modelId="{FA654F7C-B183-44AB-AC64-39A92B4642B7}" type="presOf" srcId="{6F7218BF-2C28-4578-A6C7-C38235D0CA1A}" destId="{39A17840-8552-41CF-B760-836A779A540F}" srcOrd="0" destOrd="0" presId="urn:microsoft.com/office/officeart/2005/8/layout/bProcess3"/>
    <dgm:cxn modelId="{AB332934-34C4-4601-99F8-1A125838C3E0}" type="presOf" srcId="{525DA6DF-7627-449C-A42D-57E43090D4EB}" destId="{47BBB34D-60DF-4774-85CC-F52BBB93DAF6}" srcOrd="1" destOrd="0" presId="urn:microsoft.com/office/officeart/2005/8/layout/bProcess3"/>
    <dgm:cxn modelId="{8651FA37-F1F6-4348-8E64-887DDB0DDD51}" type="presOf" srcId="{EB0F3FBD-3672-441E-B305-325DDB5372E5}" destId="{8DE14595-7D26-4EC3-A533-63CA8F646B9E}" srcOrd="1" destOrd="0" presId="urn:microsoft.com/office/officeart/2005/8/layout/bProcess3"/>
    <dgm:cxn modelId="{619AFF7B-85B0-4C2D-8E6C-39C2A47F0784}" type="presOf" srcId="{B1D16C47-45DD-42C6-B13A-3B3F6FDD62BD}" destId="{812520BD-87A6-4902-B675-FBC463231ACD}" srcOrd="0" destOrd="0" presId="urn:microsoft.com/office/officeart/2005/8/layout/bProcess3"/>
    <dgm:cxn modelId="{80C42749-F3FD-4C31-85FA-63CD77E77F89}" type="presOf" srcId="{525DA6DF-7627-449C-A42D-57E43090D4EB}" destId="{05DBFC08-C243-44E7-8E67-68C383D129CA}" srcOrd="0" destOrd="0" presId="urn:microsoft.com/office/officeart/2005/8/layout/bProcess3"/>
    <dgm:cxn modelId="{9224170C-E932-46AA-933C-E50D5F4F788E}" type="presOf" srcId="{6F7218BF-2C28-4578-A6C7-C38235D0CA1A}" destId="{96F1E3E1-3ACB-4172-ADCF-FD5E0F56C541}" srcOrd="1" destOrd="0" presId="urn:microsoft.com/office/officeart/2005/8/layout/bProcess3"/>
    <dgm:cxn modelId="{3A9180C8-E324-48D7-9F85-4228734A7239}" type="presOf" srcId="{EB0F3FBD-3672-441E-B305-325DDB5372E5}" destId="{E1705431-0A3D-4476-9C9E-606CC11E0FC8}" srcOrd="0" destOrd="0" presId="urn:microsoft.com/office/officeart/2005/8/layout/bProcess3"/>
    <dgm:cxn modelId="{1061607F-6CD7-4E1F-B19B-1EF537D778FA}" type="presOf" srcId="{4EB1F14E-2703-4BC5-A81D-61FC882EFE69}" destId="{0AAF42C0-1563-46D0-8339-47A9EB50BF13}" srcOrd="0" destOrd="0" presId="urn:microsoft.com/office/officeart/2005/8/layout/bProcess3"/>
    <dgm:cxn modelId="{630DA467-9D4A-4C47-97D4-1254200535C7}" srcId="{4C5CAF21-2070-4A59-8776-9D872A223BA6}" destId="{E4890BDF-FAAA-49DA-9E50-B57D96219B21}" srcOrd="2" destOrd="0" parTransId="{5EE2D5E5-C79C-4301-BB63-586B32397966}" sibTransId="{525DA6DF-7627-449C-A42D-57E43090D4EB}"/>
    <dgm:cxn modelId="{A4CC04E9-3352-4F80-B1C9-94FD286396A7}" srcId="{4C5CAF21-2070-4A59-8776-9D872A223BA6}" destId="{B1D16C47-45DD-42C6-B13A-3B3F6FDD62BD}" srcOrd="0" destOrd="0" parTransId="{12A4A47D-A2F7-4679-8899-53690B5F9C29}" sibTransId="{EB0F3FBD-3672-441E-B305-325DDB5372E5}"/>
    <dgm:cxn modelId="{83E69E5A-7DF6-4B3F-82DD-E4E5ED0BD5B3}" type="presOf" srcId="{E4890BDF-FAAA-49DA-9E50-B57D96219B21}" destId="{5ABDC258-28CE-4C1B-A4A5-361D643885C6}" srcOrd="0" destOrd="0" presId="urn:microsoft.com/office/officeart/2005/8/layout/bProcess3"/>
    <dgm:cxn modelId="{1713E1CF-AD06-4F5C-A98F-4D9179240BDC}" type="presOf" srcId="{4C5CAF21-2070-4A59-8776-9D872A223BA6}" destId="{DF17B126-4905-45A3-9683-FF3ABF967A99}" srcOrd="0" destOrd="0" presId="urn:microsoft.com/office/officeart/2005/8/layout/bProcess3"/>
    <dgm:cxn modelId="{BD9B9B7C-35EB-4799-AD0E-D257A6A163D1}" srcId="{4C5CAF21-2070-4A59-8776-9D872A223BA6}" destId="{9C620247-3A51-4643-A6D5-A6C207BBF7B5}" srcOrd="1" destOrd="0" parTransId="{80DF629B-D00F-42B0-9E0C-0407A48D3CFB}" sibTransId="{6F7218BF-2C28-4578-A6C7-C38235D0CA1A}"/>
    <dgm:cxn modelId="{1C1AD573-09B0-4F28-9698-6EC1A072007A}" srcId="{4C5CAF21-2070-4A59-8776-9D872A223BA6}" destId="{4EB1F14E-2703-4BC5-A81D-61FC882EFE69}" srcOrd="3" destOrd="0" parTransId="{BA331DDC-B438-4C2E-BE4E-258CB423423A}" sibTransId="{793A055D-7080-4A1D-A311-D229BFD964E7}"/>
    <dgm:cxn modelId="{CDD90A45-983B-4D22-99DF-1FC7E50FC896}" type="presParOf" srcId="{DF17B126-4905-45A3-9683-FF3ABF967A99}" destId="{812520BD-87A6-4902-B675-FBC463231ACD}" srcOrd="0" destOrd="0" presId="urn:microsoft.com/office/officeart/2005/8/layout/bProcess3"/>
    <dgm:cxn modelId="{ED5D7A76-B746-41D5-B8A7-B812449B9861}" type="presParOf" srcId="{DF17B126-4905-45A3-9683-FF3ABF967A99}" destId="{E1705431-0A3D-4476-9C9E-606CC11E0FC8}" srcOrd="1" destOrd="0" presId="urn:microsoft.com/office/officeart/2005/8/layout/bProcess3"/>
    <dgm:cxn modelId="{6FD482C5-78C5-4463-87AC-ECBE65BAF48D}" type="presParOf" srcId="{E1705431-0A3D-4476-9C9E-606CC11E0FC8}" destId="{8DE14595-7D26-4EC3-A533-63CA8F646B9E}" srcOrd="0" destOrd="0" presId="urn:microsoft.com/office/officeart/2005/8/layout/bProcess3"/>
    <dgm:cxn modelId="{B3D613DB-FFF7-4B77-A924-56D99539F840}" type="presParOf" srcId="{DF17B126-4905-45A3-9683-FF3ABF967A99}" destId="{8BE7FF86-21CB-4488-8633-D50D703B4F43}" srcOrd="2" destOrd="0" presId="urn:microsoft.com/office/officeart/2005/8/layout/bProcess3"/>
    <dgm:cxn modelId="{F6D210DF-9D37-410B-8802-1BBA4B50FBFA}" type="presParOf" srcId="{DF17B126-4905-45A3-9683-FF3ABF967A99}" destId="{39A17840-8552-41CF-B760-836A779A540F}" srcOrd="3" destOrd="0" presId="urn:microsoft.com/office/officeart/2005/8/layout/bProcess3"/>
    <dgm:cxn modelId="{72747E14-89DD-4954-9BD0-FB303958CFD8}" type="presParOf" srcId="{39A17840-8552-41CF-B760-836A779A540F}" destId="{96F1E3E1-3ACB-4172-ADCF-FD5E0F56C541}" srcOrd="0" destOrd="0" presId="urn:microsoft.com/office/officeart/2005/8/layout/bProcess3"/>
    <dgm:cxn modelId="{E4042627-4B33-45D0-91D2-0CADDAA46FB4}" type="presParOf" srcId="{DF17B126-4905-45A3-9683-FF3ABF967A99}" destId="{5ABDC258-28CE-4C1B-A4A5-361D643885C6}" srcOrd="4" destOrd="0" presId="urn:microsoft.com/office/officeart/2005/8/layout/bProcess3"/>
    <dgm:cxn modelId="{567AF776-CDFC-4A3D-9A35-0307602DFD18}" type="presParOf" srcId="{DF17B126-4905-45A3-9683-FF3ABF967A99}" destId="{05DBFC08-C243-44E7-8E67-68C383D129CA}" srcOrd="5" destOrd="0" presId="urn:microsoft.com/office/officeart/2005/8/layout/bProcess3"/>
    <dgm:cxn modelId="{9952FA5C-2829-4862-8DAD-1A6AF54C391A}" type="presParOf" srcId="{05DBFC08-C243-44E7-8E67-68C383D129CA}" destId="{47BBB34D-60DF-4774-85CC-F52BBB93DAF6}" srcOrd="0" destOrd="0" presId="urn:microsoft.com/office/officeart/2005/8/layout/bProcess3"/>
    <dgm:cxn modelId="{58714280-9C4A-419E-8696-A5B7B1762972}" type="presParOf" srcId="{DF17B126-4905-45A3-9683-FF3ABF967A99}" destId="{0AAF42C0-1563-46D0-8339-47A9EB50BF13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8E63FB4-9421-4CF8-9B4B-9E2C100DDFDF}" type="doc">
      <dgm:prSet loTypeId="urn:microsoft.com/office/officeart/2005/8/layout/defaul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B4EE92E0-8B61-4567-B7BA-2CCF873AF016}">
      <dgm:prSet phldrT="[Text]" custT="1"/>
      <dgm:spPr/>
      <dgm:t>
        <a:bodyPr/>
        <a:lstStyle/>
        <a:p>
          <a:r>
            <a:rPr lang="en-US" sz="2200" dirty="0" smtClean="0"/>
            <a:t>Cost</a:t>
          </a:r>
          <a:endParaRPr lang="en-US" sz="2200" dirty="0"/>
        </a:p>
      </dgm:t>
    </dgm:pt>
    <dgm:pt modelId="{A43C4823-9901-4EF0-A372-443310F8CCB3}" type="parTrans" cxnId="{24C7D4BC-E395-4D11-BC71-32FB3BFB1AD0}">
      <dgm:prSet/>
      <dgm:spPr/>
      <dgm:t>
        <a:bodyPr/>
        <a:lstStyle/>
        <a:p>
          <a:endParaRPr lang="en-US"/>
        </a:p>
      </dgm:t>
    </dgm:pt>
    <dgm:pt modelId="{D9EFC46A-661E-4078-A98C-07076A21CA8D}" type="sibTrans" cxnId="{24C7D4BC-E395-4D11-BC71-32FB3BFB1AD0}">
      <dgm:prSet/>
      <dgm:spPr/>
      <dgm:t>
        <a:bodyPr/>
        <a:lstStyle/>
        <a:p>
          <a:endParaRPr lang="en-US"/>
        </a:p>
      </dgm:t>
    </dgm:pt>
    <dgm:pt modelId="{4C0D5585-2E0B-4DA2-9D45-928BE4509B69}">
      <dgm:prSet phldrT="[Text]" custT="1"/>
      <dgm:spPr/>
      <dgm:t>
        <a:bodyPr/>
        <a:lstStyle/>
        <a:p>
          <a:r>
            <a:rPr lang="en-US" sz="2200" dirty="0" smtClean="0"/>
            <a:t>Size</a:t>
          </a:r>
          <a:endParaRPr lang="en-US" sz="2200" dirty="0"/>
        </a:p>
      </dgm:t>
    </dgm:pt>
    <dgm:pt modelId="{0BCF84A9-A70F-4774-BA45-32FBBACE97BF}" type="parTrans" cxnId="{B3BB4EAD-C6EF-4756-8F14-32E10B64CB8C}">
      <dgm:prSet/>
      <dgm:spPr/>
      <dgm:t>
        <a:bodyPr/>
        <a:lstStyle/>
        <a:p>
          <a:endParaRPr lang="en-US"/>
        </a:p>
      </dgm:t>
    </dgm:pt>
    <dgm:pt modelId="{66ADA13D-F41A-40B7-AAA1-086A6431FA46}" type="sibTrans" cxnId="{B3BB4EAD-C6EF-4756-8F14-32E10B64CB8C}">
      <dgm:prSet/>
      <dgm:spPr/>
      <dgm:t>
        <a:bodyPr/>
        <a:lstStyle/>
        <a:p>
          <a:endParaRPr lang="en-US"/>
        </a:p>
      </dgm:t>
    </dgm:pt>
    <dgm:pt modelId="{CB6EF4C7-AE13-4288-B804-A02AB19DB20A}">
      <dgm:prSet phldrT="[Text]" custT="1"/>
      <dgm:spPr/>
      <dgm:t>
        <a:bodyPr/>
        <a:lstStyle/>
        <a:p>
          <a:r>
            <a:rPr lang="en-US" sz="2200" dirty="0" smtClean="0"/>
            <a:t>Usage</a:t>
          </a:r>
          <a:endParaRPr lang="en-US" sz="2200" dirty="0"/>
        </a:p>
      </dgm:t>
    </dgm:pt>
    <dgm:pt modelId="{D0C671EE-B021-4944-B896-550295ED440C}" type="parTrans" cxnId="{58543AD0-1733-4420-81D7-1566156F44E8}">
      <dgm:prSet/>
      <dgm:spPr/>
      <dgm:t>
        <a:bodyPr/>
        <a:lstStyle/>
        <a:p>
          <a:endParaRPr lang="en-US"/>
        </a:p>
      </dgm:t>
    </dgm:pt>
    <dgm:pt modelId="{F568F1D3-8E21-4382-9B8B-A0C3184A22EA}" type="sibTrans" cxnId="{58543AD0-1733-4420-81D7-1566156F44E8}">
      <dgm:prSet/>
      <dgm:spPr/>
      <dgm:t>
        <a:bodyPr/>
        <a:lstStyle/>
        <a:p>
          <a:endParaRPr lang="en-US"/>
        </a:p>
      </dgm:t>
    </dgm:pt>
    <dgm:pt modelId="{BE906A91-3299-4B9D-8D98-43248EB09D85}">
      <dgm:prSet phldrT="[Text]" custT="1"/>
      <dgm:spPr/>
      <dgm:t>
        <a:bodyPr/>
        <a:lstStyle/>
        <a:p>
          <a:r>
            <a:rPr lang="en-US" sz="2200" smtClean="0"/>
            <a:t>Gas mileage</a:t>
          </a:r>
          <a:endParaRPr lang="en-US" sz="2200" dirty="0"/>
        </a:p>
      </dgm:t>
    </dgm:pt>
    <dgm:pt modelId="{4FCB2456-CE28-4CEF-B527-1431BB31316D}" type="parTrans" cxnId="{DFF8D1DD-82AB-4E17-8EC4-69DCA6D50C21}">
      <dgm:prSet/>
      <dgm:spPr/>
      <dgm:t>
        <a:bodyPr/>
        <a:lstStyle/>
        <a:p>
          <a:endParaRPr lang="en-US"/>
        </a:p>
      </dgm:t>
    </dgm:pt>
    <dgm:pt modelId="{F8924D43-7EE6-49FA-8CA0-15A496F53912}" type="sibTrans" cxnId="{DFF8D1DD-82AB-4E17-8EC4-69DCA6D50C21}">
      <dgm:prSet/>
      <dgm:spPr/>
      <dgm:t>
        <a:bodyPr/>
        <a:lstStyle/>
        <a:p>
          <a:endParaRPr lang="en-US"/>
        </a:p>
      </dgm:t>
    </dgm:pt>
    <dgm:pt modelId="{E9319B12-ABB3-4B01-ACB2-9AC797547B4E}">
      <dgm:prSet phldrT="[Text]" custT="1"/>
      <dgm:spPr/>
      <dgm:t>
        <a:bodyPr/>
        <a:lstStyle/>
        <a:p>
          <a:r>
            <a:rPr lang="en-US" sz="2200" dirty="0" smtClean="0"/>
            <a:t>Safety Ratings</a:t>
          </a:r>
          <a:endParaRPr lang="en-US" sz="2200" dirty="0"/>
        </a:p>
      </dgm:t>
    </dgm:pt>
    <dgm:pt modelId="{E1001786-F2AD-4E6C-A252-3CF557D40C29}" type="parTrans" cxnId="{3A9760FE-DAF9-4279-ACF0-E03CF37EC241}">
      <dgm:prSet/>
      <dgm:spPr/>
      <dgm:t>
        <a:bodyPr/>
        <a:lstStyle/>
        <a:p>
          <a:endParaRPr lang="en-US"/>
        </a:p>
      </dgm:t>
    </dgm:pt>
    <dgm:pt modelId="{1BEE15B4-3749-4ED7-B7B9-7F992A6C3E2D}" type="sibTrans" cxnId="{3A9760FE-DAF9-4279-ACF0-E03CF37EC241}">
      <dgm:prSet/>
      <dgm:spPr/>
      <dgm:t>
        <a:bodyPr/>
        <a:lstStyle/>
        <a:p>
          <a:endParaRPr lang="en-US"/>
        </a:p>
      </dgm:t>
    </dgm:pt>
    <dgm:pt modelId="{C28A4DC3-D1ED-4513-B6E6-28E06D814A51}">
      <dgm:prSet custT="1"/>
      <dgm:spPr/>
      <dgm:t>
        <a:bodyPr/>
        <a:lstStyle/>
        <a:p>
          <a:r>
            <a:rPr lang="en-US" sz="2200" dirty="0" smtClean="0"/>
            <a:t>Reliability</a:t>
          </a:r>
          <a:endParaRPr lang="en-US" sz="2200" dirty="0"/>
        </a:p>
      </dgm:t>
    </dgm:pt>
    <dgm:pt modelId="{FFDF7E6A-F7A7-45B2-AED5-16888A5272EE}" type="parTrans" cxnId="{5141C51B-1A35-4502-8B64-1438FCBDF822}">
      <dgm:prSet/>
      <dgm:spPr/>
      <dgm:t>
        <a:bodyPr/>
        <a:lstStyle/>
        <a:p>
          <a:endParaRPr lang="en-US"/>
        </a:p>
      </dgm:t>
    </dgm:pt>
    <dgm:pt modelId="{27CF4B34-0160-4902-B396-A5CDB5E8B8D5}" type="sibTrans" cxnId="{5141C51B-1A35-4502-8B64-1438FCBDF822}">
      <dgm:prSet/>
      <dgm:spPr/>
      <dgm:t>
        <a:bodyPr/>
        <a:lstStyle/>
        <a:p>
          <a:endParaRPr lang="en-US"/>
        </a:p>
      </dgm:t>
    </dgm:pt>
    <dgm:pt modelId="{7CF3380B-2A2B-4443-9510-D0EEA5A1F745}">
      <dgm:prSet custT="1"/>
      <dgm:spPr/>
      <dgm:t>
        <a:bodyPr/>
        <a:lstStyle/>
        <a:p>
          <a:r>
            <a:rPr lang="en-US" sz="2200" dirty="0" smtClean="0"/>
            <a:t>Environmental Impact</a:t>
          </a:r>
          <a:endParaRPr lang="en-US" sz="2200" dirty="0"/>
        </a:p>
      </dgm:t>
    </dgm:pt>
    <dgm:pt modelId="{C178CCBF-7FEE-4C23-9A90-3C404A1B161D}" type="parTrans" cxnId="{CE587CDE-F916-44B1-9C59-F602F68AA345}">
      <dgm:prSet/>
      <dgm:spPr/>
      <dgm:t>
        <a:bodyPr/>
        <a:lstStyle/>
        <a:p>
          <a:endParaRPr lang="en-US"/>
        </a:p>
      </dgm:t>
    </dgm:pt>
    <dgm:pt modelId="{B7D281AE-9B16-4F33-9BF5-285824D0A58A}" type="sibTrans" cxnId="{CE587CDE-F916-44B1-9C59-F602F68AA345}">
      <dgm:prSet/>
      <dgm:spPr/>
      <dgm:t>
        <a:bodyPr/>
        <a:lstStyle/>
        <a:p>
          <a:endParaRPr lang="en-US"/>
        </a:p>
      </dgm:t>
    </dgm:pt>
    <dgm:pt modelId="{729EEA2A-26D3-4BD1-85C3-6B04EAB42711}">
      <dgm:prSet custT="1"/>
      <dgm:spPr/>
      <dgm:t>
        <a:bodyPr/>
        <a:lstStyle/>
        <a:p>
          <a:r>
            <a:rPr lang="en-US" sz="2200" dirty="0" smtClean="0"/>
            <a:t>Depreciation</a:t>
          </a:r>
          <a:endParaRPr lang="en-US" sz="2200" dirty="0"/>
        </a:p>
      </dgm:t>
    </dgm:pt>
    <dgm:pt modelId="{91BBBB99-1C65-480A-B45A-F648E8F3C2CA}" type="parTrans" cxnId="{7ACAB623-39F5-4970-9828-1FCABA5AEA8D}">
      <dgm:prSet/>
      <dgm:spPr/>
      <dgm:t>
        <a:bodyPr/>
        <a:lstStyle/>
        <a:p>
          <a:endParaRPr lang="en-US"/>
        </a:p>
      </dgm:t>
    </dgm:pt>
    <dgm:pt modelId="{7B63C3F0-33D2-4D08-8074-14A08712FB57}" type="sibTrans" cxnId="{7ACAB623-39F5-4970-9828-1FCABA5AEA8D}">
      <dgm:prSet/>
      <dgm:spPr/>
      <dgm:t>
        <a:bodyPr/>
        <a:lstStyle/>
        <a:p>
          <a:endParaRPr lang="en-US"/>
        </a:p>
      </dgm:t>
    </dgm:pt>
    <dgm:pt modelId="{307650A5-A3FD-46C0-9915-24DCA71A8144}">
      <dgm:prSet custT="1"/>
      <dgm:spPr/>
      <dgm:t>
        <a:bodyPr/>
        <a:lstStyle/>
        <a:p>
          <a:r>
            <a:rPr lang="en-US" sz="2200" dirty="0" smtClean="0"/>
            <a:t>Upgraded features</a:t>
          </a:r>
          <a:endParaRPr lang="en-US" sz="2200" dirty="0"/>
        </a:p>
      </dgm:t>
    </dgm:pt>
    <dgm:pt modelId="{C7E5B83A-B43B-4B7B-BCF7-CC9E22EE6EA5}" type="parTrans" cxnId="{F35A1B71-73C6-43DD-AE41-A52932C59535}">
      <dgm:prSet/>
      <dgm:spPr/>
      <dgm:t>
        <a:bodyPr/>
        <a:lstStyle/>
        <a:p>
          <a:endParaRPr lang="en-US"/>
        </a:p>
      </dgm:t>
    </dgm:pt>
    <dgm:pt modelId="{345A30BA-DFAE-4D32-9A97-CA6F06AEBD80}" type="sibTrans" cxnId="{F35A1B71-73C6-43DD-AE41-A52932C59535}">
      <dgm:prSet/>
      <dgm:spPr/>
      <dgm:t>
        <a:bodyPr/>
        <a:lstStyle/>
        <a:p>
          <a:endParaRPr lang="en-US"/>
        </a:p>
      </dgm:t>
    </dgm:pt>
    <dgm:pt modelId="{4617EF3F-89E5-4F6F-99D3-89943F393144}" type="pres">
      <dgm:prSet presAssocID="{A8E63FB4-9421-4CF8-9B4B-9E2C100DDFD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6A5D95-32C6-48F9-9BF9-29754F804B26}" type="pres">
      <dgm:prSet presAssocID="{B4EE92E0-8B61-4567-B7BA-2CCF873AF016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2B3A1D-A772-4972-81A1-5A08E5E1035E}" type="pres">
      <dgm:prSet presAssocID="{D9EFC46A-661E-4078-A98C-07076A21CA8D}" presName="sibTrans" presStyleCnt="0"/>
      <dgm:spPr/>
    </dgm:pt>
    <dgm:pt modelId="{DFCEF968-7A86-412A-8360-C3C283FD4354}" type="pres">
      <dgm:prSet presAssocID="{4C0D5585-2E0B-4DA2-9D45-928BE4509B69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901AF8-1771-40B3-BE45-DC751E5E6E93}" type="pres">
      <dgm:prSet presAssocID="{66ADA13D-F41A-40B7-AAA1-086A6431FA46}" presName="sibTrans" presStyleCnt="0"/>
      <dgm:spPr/>
    </dgm:pt>
    <dgm:pt modelId="{834A45D3-3731-4044-88AE-98AB85A5AAD5}" type="pres">
      <dgm:prSet presAssocID="{CB6EF4C7-AE13-4288-B804-A02AB19DB20A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88774E-9F6B-48EA-B92A-29C2D2E6DCE6}" type="pres">
      <dgm:prSet presAssocID="{F568F1D3-8E21-4382-9B8B-A0C3184A22EA}" presName="sibTrans" presStyleCnt="0"/>
      <dgm:spPr/>
    </dgm:pt>
    <dgm:pt modelId="{49899A37-D04C-4FF4-9B8F-9BC4E3404931}" type="pres">
      <dgm:prSet presAssocID="{BE906A91-3299-4B9D-8D98-43248EB09D85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76BAF2-F212-4B14-9636-F726E5CF6EBC}" type="pres">
      <dgm:prSet presAssocID="{F8924D43-7EE6-49FA-8CA0-15A496F53912}" presName="sibTrans" presStyleCnt="0"/>
      <dgm:spPr/>
    </dgm:pt>
    <dgm:pt modelId="{FED2D202-3414-4332-84BB-E9795D638EDD}" type="pres">
      <dgm:prSet presAssocID="{E9319B12-ABB3-4B01-ACB2-9AC797547B4E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A798AD-2C4E-48BC-A7B8-6E8597514C89}" type="pres">
      <dgm:prSet presAssocID="{1BEE15B4-3749-4ED7-B7B9-7F992A6C3E2D}" presName="sibTrans" presStyleCnt="0"/>
      <dgm:spPr/>
    </dgm:pt>
    <dgm:pt modelId="{1A07C4BE-827A-4738-AA3B-66F3AFE56D62}" type="pres">
      <dgm:prSet presAssocID="{C28A4DC3-D1ED-4513-B6E6-28E06D814A51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79BF8A-B1BF-4FD1-9D18-7BB5670BB9AE}" type="pres">
      <dgm:prSet presAssocID="{27CF4B34-0160-4902-B396-A5CDB5E8B8D5}" presName="sibTrans" presStyleCnt="0"/>
      <dgm:spPr/>
    </dgm:pt>
    <dgm:pt modelId="{9B8850D5-82E9-4ADD-961A-A419778D70AC}" type="pres">
      <dgm:prSet presAssocID="{7CF3380B-2A2B-4443-9510-D0EEA5A1F745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61935A-75FC-4FB1-9669-A25759CE4398}" type="pres">
      <dgm:prSet presAssocID="{B7D281AE-9B16-4F33-9BF5-285824D0A58A}" presName="sibTrans" presStyleCnt="0"/>
      <dgm:spPr/>
    </dgm:pt>
    <dgm:pt modelId="{8C6A5673-F9C2-47AE-8810-91F0F97D9B2A}" type="pres">
      <dgm:prSet presAssocID="{729EEA2A-26D3-4BD1-85C3-6B04EAB42711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1D7993-D584-4680-987A-E6F0711B5CF7}" type="pres">
      <dgm:prSet presAssocID="{7B63C3F0-33D2-4D08-8074-14A08712FB57}" presName="sibTrans" presStyleCnt="0"/>
      <dgm:spPr/>
    </dgm:pt>
    <dgm:pt modelId="{38FE7C89-FCDD-4BA8-AAA5-2E29EBBC9B2A}" type="pres">
      <dgm:prSet presAssocID="{307650A5-A3FD-46C0-9915-24DCA71A8144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8543AD0-1733-4420-81D7-1566156F44E8}" srcId="{A8E63FB4-9421-4CF8-9B4B-9E2C100DDFDF}" destId="{CB6EF4C7-AE13-4288-B804-A02AB19DB20A}" srcOrd="2" destOrd="0" parTransId="{D0C671EE-B021-4944-B896-550295ED440C}" sibTransId="{F568F1D3-8E21-4382-9B8B-A0C3184A22EA}"/>
    <dgm:cxn modelId="{587FF6DD-383A-4161-85C3-410AC3703F80}" type="presOf" srcId="{4C0D5585-2E0B-4DA2-9D45-928BE4509B69}" destId="{DFCEF968-7A86-412A-8360-C3C283FD4354}" srcOrd="0" destOrd="0" presId="urn:microsoft.com/office/officeart/2005/8/layout/default"/>
    <dgm:cxn modelId="{CE587CDE-F916-44B1-9C59-F602F68AA345}" srcId="{A8E63FB4-9421-4CF8-9B4B-9E2C100DDFDF}" destId="{7CF3380B-2A2B-4443-9510-D0EEA5A1F745}" srcOrd="6" destOrd="0" parTransId="{C178CCBF-7FEE-4C23-9A90-3C404A1B161D}" sibTransId="{B7D281AE-9B16-4F33-9BF5-285824D0A58A}"/>
    <dgm:cxn modelId="{5D872725-8A02-42E4-809E-43D6ADAA47DA}" type="presOf" srcId="{E9319B12-ABB3-4B01-ACB2-9AC797547B4E}" destId="{FED2D202-3414-4332-84BB-E9795D638EDD}" srcOrd="0" destOrd="0" presId="urn:microsoft.com/office/officeart/2005/8/layout/default"/>
    <dgm:cxn modelId="{9F7064A1-87CF-4544-A340-7753A20DD79E}" type="presOf" srcId="{307650A5-A3FD-46C0-9915-24DCA71A8144}" destId="{38FE7C89-FCDD-4BA8-AAA5-2E29EBBC9B2A}" srcOrd="0" destOrd="0" presId="urn:microsoft.com/office/officeart/2005/8/layout/default"/>
    <dgm:cxn modelId="{5141C51B-1A35-4502-8B64-1438FCBDF822}" srcId="{A8E63FB4-9421-4CF8-9B4B-9E2C100DDFDF}" destId="{C28A4DC3-D1ED-4513-B6E6-28E06D814A51}" srcOrd="5" destOrd="0" parTransId="{FFDF7E6A-F7A7-45B2-AED5-16888A5272EE}" sibTransId="{27CF4B34-0160-4902-B396-A5CDB5E8B8D5}"/>
    <dgm:cxn modelId="{7ACAB623-39F5-4970-9828-1FCABA5AEA8D}" srcId="{A8E63FB4-9421-4CF8-9B4B-9E2C100DDFDF}" destId="{729EEA2A-26D3-4BD1-85C3-6B04EAB42711}" srcOrd="7" destOrd="0" parTransId="{91BBBB99-1C65-480A-B45A-F648E8F3C2CA}" sibTransId="{7B63C3F0-33D2-4D08-8074-14A08712FB57}"/>
    <dgm:cxn modelId="{DFF8D1DD-82AB-4E17-8EC4-69DCA6D50C21}" srcId="{A8E63FB4-9421-4CF8-9B4B-9E2C100DDFDF}" destId="{BE906A91-3299-4B9D-8D98-43248EB09D85}" srcOrd="3" destOrd="0" parTransId="{4FCB2456-CE28-4CEF-B527-1431BB31316D}" sibTransId="{F8924D43-7EE6-49FA-8CA0-15A496F53912}"/>
    <dgm:cxn modelId="{3BC3476A-D13C-40AD-BC60-73CB9E486F13}" type="presOf" srcId="{C28A4DC3-D1ED-4513-B6E6-28E06D814A51}" destId="{1A07C4BE-827A-4738-AA3B-66F3AFE56D62}" srcOrd="0" destOrd="0" presId="urn:microsoft.com/office/officeart/2005/8/layout/default"/>
    <dgm:cxn modelId="{231B1C48-5FD1-478D-9854-FDE4893B0059}" type="presOf" srcId="{7CF3380B-2A2B-4443-9510-D0EEA5A1F745}" destId="{9B8850D5-82E9-4ADD-961A-A419778D70AC}" srcOrd="0" destOrd="0" presId="urn:microsoft.com/office/officeart/2005/8/layout/default"/>
    <dgm:cxn modelId="{3A9760FE-DAF9-4279-ACF0-E03CF37EC241}" srcId="{A8E63FB4-9421-4CF8-9B4B-9E2C100DDFDF}" destId="{E9319B12-ABB3-4B01-ACB2-9AC797547B4E}" srcOrd="4" destOrd="0" parTransId="{E1001786-F2AD-4E6C-A252-3CF557D40C29}" sibTransId="{1BEE15B4-3749-4ED7-B7B9-7F992A6C3E2D}"/>
    <dgm:cxn modelId="{24C7D4BC-E395-4D11-BC71-32FB3BFB1AD0}" srcId="{A8E63FB4-9421-4CF8-9B4B-9E2C100DDFDF}" destId="{B4EE92E0-8B61-4567-B7BA-2CCF873AF016}" srcOrd="0" destOrd="0" parTransId="{A43C4823-9901-4EF0-A372-443310F8CCB3}" sibTransId="{D9EFC46A-661E-4078-A98C-07076A21CA8D}"/>
    <dgm:cxn modelId="{F5AA6387-CD39-4437-A402-AB654CD7685C}" type="presOf" srcId="{BE906A91-3299-4B9D-8D98-43248EB09D85}" destId="{49899A37-D04C-4FF4-9B8F-9BC4E3404931}" srcOrd="0" destOrd="0" presId="urn:microsoft.com/office/officeart/2005/8/layout/default"/>
    <dgm:cxn modelId="{F35A1B71-73C6-43DD-AE41-A52932C59535}" srcId="{A8E63FB4-9421-4CF8-9B4B-9E2C100DDFDF}" destId="{307650A5-A3FD-46C0-9915-24DCA71A8144}" srcOrd="8" destOrd="0" parTransId="{C7E5B83A-B43B-4B7B-BCF7-CC9E22EE6EA5}" sibTransId="{345A30BA-DFAE-4D32-9A97-CA6F06AEBD80}"/>
    <dgm:cxn modelId="{B3BB4EAD-C6EF-4756-8F14-32E10B64CB8C}" srcId="{A8E63FB4-9421-4CF8-9B4B-9E2C100DDFDF}" destId="{4C0D5585-2E0B-4DA2-9D45-928BE4509B69}" srcOrd="1" destOrd="0" parTransId="{0BCF84A9-A70F-4774-BA45-32FBBACE97BF}" sibTransId="{66ADA13D-F41A-40B7-AAA1-086A6431FA46}"/>
    <dgm:cxn modelId="{50381395-6AE7-450E-BE01-529EB0DA1E1F}" type="presOf" srcId="{729EEA2A-26D3-4BD1-85C3-6B04EAB42711}" destId="{8C6A5673-F9C2-47AE-8810-91F0F97D9B2A}" srcOrd="0" destOrd="0" presId="urn:microsoft.com/office/officeart/2005/8/layout/default"/>
    <dgm:cxn modelId="{DC0C1995-70F4-4EB2-BC65-985C8AA396BA}" type="presOf" srcId="{CB6EF4C7-AE13-4288-B804-A02AB19DB20A}" destId="{834A45D3-3731-4044-88AE-98AB85A5AAD5}" srcOrd="0" destOrd="0" presId="urn:microsoft.com/office/officeart/2005/8/layout/default"/>
    <dgm:cxn modelId="{A6D6DADE-886B-40AC-9BA0-B9B6A8E26888}" type="presOf" srcId="{A8E63FB4-9421-4CF8-9B4B-9E2C100DDFDF}" destId="{4617EF3F-89E5-4F6F-99D3-89943F393144}" srcOrd="0" destOrd="0" presId="urn:microsoft.com/office/officeart/2005/8/layout/default"/>
    <dgm:cxn modelId="{131E6AB8-1989-4A4A-B676-805B17EE465D}" type="presOf" srcId="{B4EE92E0-8B61-4567-B7BA-2CCF873AF016}" destId="{596A5D95-32C6-48F9-9BF9-29754F804B26}" srcOrd="0" destOrd="0" presId="urn:microsoft.com/office/officeart/2005/8/layout/default"/>
    <dgm:cxn modelId="{2C3858BD-C12F-43D8-8BF1-DF8717A3FDE6}" type="presParOf" srcId="{4617EF3F-89E5-4F6F-99D3-89943F393144}" destId="{596A5D95-32C6-48F9-9BF9-29754F804B26}" srcOrd="0" destOrd="0" presId="urn:microsoft.com/office/officeart/2005/8/layout/default"/>
    <dgm:cxn modelId="{CAA5C248-662E-4CBE-89D8-F798E910D3D2}" type="presParOf" srcId="{4617EF3F-89E5-4F6F-99D3-89943F393144}" destId="{112B3A1D-A772-4972-81A1-5A08E5E1035E}" srcOrd="1" destOrd="0" presId="urn:microsoft.com/office/officeart/2005/8/layout/default"/>
    <dgm:cxn modelId="{761B26B3-64BD-470F-9940-20AB987698ED}" type="presParOf" srcId="{4617EF3F-89E5-4F6F-99D3-89943F393144}" destId="{DFCEF968-7A86-412A-8360-C3C283FD4354}" srcOrd="2" destOrd="0" presId="urn:microsoft.com/office/officeart/2005/8/layout/default"/>
    <dgm:cxn modelId="{5E77A576-335A-45DB-9755-CE5563319E69}" type="presParOf" srcId="{4617EF3F-89E5-4F6F-99D3-89943F393144}" destId="{F9901AF8-1771-40B3-BE45-DC751E5E6E93}" srcOrd="3" destOrd="0" presId="urn:microsoft.com/office/officeart/2005/8/layout/default"/>
    <dgm:cxn modelId="{FBBFC28D-AB40-47CD-9378-DE0E4D4B7AE3}" type="presParOf" srcId="{4617EF3F-89E5-4F6F-99D3-89943F393144}" destId="{834A45D3-3731-4044-88AE-98AB85A5AAD5}" srcOrd="4" destOrd="0" presId="urn:microsoft.com/office/officeart/2005/8/layout/default"/>
    <dgm:cxn modelId="{9C0C94D7-60B1-49F2-A497-3907D528C4D9}" type="presParOf" srcId="{4617EF3F-89E5-4F6F-99D3-89943F393144}" destId="{7D88774E-9F6B-48EA-B92A-29C2D2E6DCE6}" srcOrd="5" destOrd="0" presId="urn:microsoft.com/office/officeart/2005/8/layout/default"/>
    <dgm:cxn modelId="{0D353288-2F47-4CA7-A756-B36F784DDDDD}" type="presParOf" srcId="{4617EF3F-89E5-4F6F-99D3-89943F393144}" destId="{49899A37-D04C-4FF4-9B8F-9BC4E3404931}" srcOrd="6" destOrd="0" presId="urn:microsoft.com/office/officeart/2005/8/layout/default"/>
    <dgm:cxn modelId="{B4A1F722-0E58-4843-A19B-255CF420D435}" type="presParOf" srcId="{4617EF3F-89E5-4F6F-99D3-89943F393144}" destId="{8D76BAF2-F212-4B14-9636-F726E5CF6EBC}" srcOrd="7" destOrd="0" presId="urn:microsoft.com/office/officeart/2005/8/layout/default"/>
    <dgm:cxn modelId="{7FDF9AF6-92D3-4AC8-8A25-5AA8B9EAC6C8}" type="presParOf" srcId="{4617EF3F-89E5-4F6F-99D3-89943F393144}" destId="{FED2D202-3414-4332-84BB-E9795D638EDD}" srcOrd="8" destOrd="0" presId="urn:microsoft.com/office/officeart/2005/8/layout/default"/>
    <dgm:cxn modelId="{A028E515-D82B-435B-B9BA-A33ED8140195}" type="presParOf" srcId="{4617EF3F-89E5-4F6F-99D3-89943F393144}" destId="{7CA798AD-2C4E-48BC-A7B8-6E8597514C89}" srcOrd="9" destOrd="0" presId="urn:microsoft.com/office/officeart/2005/8/layout/default"/>
    <dgm:cxn modelId="{366898EF-0BB3-4B70-B2F6-7D4F3AB401C9}" type="presParOf" srcId="{4617EF3F-89E5-4F6F-99D3-89943F393144}" destId="{1A07C4BE-827A-4738-AA3B-66F3AFE56D62}" srcOrd="10" destOrd="0" presId="urn:microsoft.com/office/officeart/2005/8/layout/default"/>
    <dgm:cxn modelId="{BD29BFC2-5FCC-44E7-A93A-8AA95F9C540C}" type="presParOf" srcId="{4617EF3F-89E5-4F6F-99D3-89943F393144}" destId="{E279BF8A-B1BF-4FD1-9D18-7BB5670BB9AE}" srcOrd="11" destOrd="0" presId="urn:microsoft.com/office/officeart/2005/8/layout/default"/>
    <dgm:cxn modelId="{DAB1A52D-5B40-4C0D-975A-DB85987DFA7F}" type="presParOf" srcId="{4617EF3F-89E5-4F6F-99D3-89943F393144}" destId="{9B8850D5-82E9-4ADD-961A-A419778D70AC}" srcOrd="12" destOrd="0" presId="urn:microsoft.com/office/officeart/2005/8/layout/default"/>
    <dgm:cxn modelId="{4FB8F4B3-C2BF-4CF0-A07F-D0DDE2AE9F52}" type="presParOf" srcId="{4617EF3F-89E5-4F6F-99D3-89943F393144}" destId="{D361935A-75FC-4FB1-9669-A25759CE4398}" srcOrd="13" destOrd="0" presId="urn:microsoft.com/office/officeart/2005/8/layout/default"/>
    <dgm:cxn modelId="{9C05CFEA-73E9-46BE-A466-E4CA645BC46F}" type="presParOf" srcId="{4617EF3F-89E5-4F6F-99D3-89943F393144}" destId="{8C6A5673-F9C2-47AE-8810-91F0F97D9B2A}" srcOrd="14" destOrd="0" presId="urn:microsoft.com/office/officeart/2005/8/layout/default"/>
    <dgm:cxn modelId="{0F52AE26-133E-4C6E-8628-1632343AC8C4}" type="presParOf" srcId="{4617EF3F-89E5-4F6F-99D3-89943F393144}" destId="{571D7993-D584-4680-987A-E6F0711B5CF7}" srcOrd="15" destOrd="0" presId="urn:microsoft.com/office/officeart/2005/8/layout/default"/>
    <dgm:cxn modelId="{2412CC55-3069-48E5-B5D6-39DBA434F295}" type="presParOf" srcId="{4617EF3F-89E5-4F6F-99D3-89943F393144}" destId="{38FE7C89-FCDD-4BA8-AAA5-2E29EBBC9B2A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39BE3B6-AF9C-470F-979E-F369E0A1B33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7F61C0F5-E8E0-4663-8737-CDD85DB738A1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 smtClean="0"/>
            <a:t>Credit history will most likely be checked to determine if a loan will be granted and the terms</a:t>
          </a:r>
          <a:endParaRPr lang="en-US" dirty="0"/>
        </a:p>
      </dgm:t>
    </dgm:pt>
    <dgm:pt modelId="{34954619-A948-451C-9EB2-627024713D42}" type="parTrans" cxnId="{261BA2E6-FA91-4DFC-AAE9-84007C6346A5}">
      <dgm:prSet/>
      <dgm:spPr/>
      <dgm:t>
        <a:bodyPr/>
        <a:lstStyle/>
        <a:p>
          <a:endParaRPr lang="en-US"/>
        </a:p>
      </dgm:t>
    </dgm:pt>
    <dgm:pt modelId="{1CEE1C73-859D-48E5-9481-FC37D8C6E5F4}" type="sibTrans" cxnId="{261BA2E6-FA91-4DFC-AAE9-84007C6346A5}">
      <dgm:prSet/>
      <dgm:spPr/>
      <dgm:t>
        <a:bodyPr/>
        <a:lstStyle/>
        <a:p>
          <a:endParaRPr lang="en-US"/>
        </a:p>
      </dgm:t>
    </dgm:pt>
    <dgm:pt modelId="{81E8E0ED-F7DF-487F-8AB3-20C9E0AF1C5A}">
      <dgm:prSet phldrT="[Text]"/>
      <dgm:spPr/>
      <dgm:t>
        <a:bodyPr/>
        <a:lstStyle/>
        <a:p>
          <a:r>
            <a:rPr lang="en-US" dirty="0" smtClean="0"/>
            <a:t>Automobile Dealerships</a:t>
          </a:r>
          <a:endParaRPr lang="en-US" dirty="0"/>
        </a:p>
      </dgm:t>
    </dgm:pt>
    <dgm:pt modelId="{D82AA674-DC49-4F67-9C0C-5A8807E3A79C}" type="parTrans" cxnId="{26F2E5EB-4C64-4FD3-9FAE-60DB17E87088}">
      <dgm:prSet/>
      <dgm:spPr/>
      <dgm:t>
        <a:bodyPr/>
        <a:lstStyle/>
        <a:p>
          <a:endParaRPr lang="en-US"/>
        </a:p>
      </dgm:t>
    </dgm:pt>
    <dgm:pt modelId="{323E3248-C403-4455-BA70-BF2B3614CFF0}" type="sibTrans" cxnId="{26F2E5EB-4C64-4FD3-9FAE-60DB17E87088}">
      <dgm:prSet/>
      <dgm:spPr/>
      <dgm:t>
        <a:bodyPr/>
        <a:lstStyle/>
        <a:p>
          <a:endParaRPr lang="en-US"/>
        </a:p>
      </dgm:t>
    </dgm:pt>
    <dgm:pt modelId="{36DEF008-6EBC-44B5-94C5-833220BE4694}">
      <dgm:prSet phldrT="[Text]"/>
      <dgm:spPr/>
      <dgm:t>
        <a:bodyPr/>
        <a:lstStyle/>
        <a:p>
          <a:r>
            <a:rPr lang="en-US" dirty="0" smtClean="0"/>
            <a:t>Depository Institutions</a:t>
          </a:r>
          <a:endParaRPr lang="en-US" dirty="0"/>
        </a:p>
      </dgm:t>
    </dgm:pt>
    <dgm:pt modelId="{E359C569-3D9D-41C3-9805-3C15F85D575D}" type="parTrans" cxnId="{DDF30D46-0C25-4E8C-A06C-DC14546B2DAB}">
      <dgm:prSet/>
      <dgm:spPr/>
      <dgm:t>
        <a:bodyPr/>
        <a:lstStyle/>
        <a:p>
          <a:endParaRPr lang="en-US"/>
        </a:p>
      </dgm:t>
    </dgm:pt>
    <dgm:pt modelId="{A8E075C9-8342-4851-8607-9AEDCF5367BE}" type="sibTrans" cxnId="{DDF30D46-0C25-4E8C-A06C-DC14546B2DAB}">
      <dgm:prSet/>
      <dgm:spPr/>
      <dgm:t>
        <a:bodyPr/>
        <a:lstStyle/>
        <a:p>
          <a:endParaRPr lang="en-US"/>
        </a:p>
      </dgm:t>
    </dgm:pt>
    <dgm:pt modelId="{76507F09-FF30-4DDE-B4C3-CFE9623BB849}" type="pres">
      <dgm:prSet presAssocID="{A39BE3B6-AF9C-470F-979E-F369E0A1B33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68CBEA-A854-4FC2-8CC9-7021AEAB7B57}" type="pres">
      <dgm:prSet presAssocID="{7F61C0F5-E8E0-4663-8737-CDD85DB738A1}" presName="centerShape" presStyleLbl="node0" presStyleIdx="0" presStyleCnt="1"/>
      <dgm:spPr/>
      <dgm:t>
        <a:bodyPr/>
        <a:lstStyle/>
        <a:p>
          <a:endParaRPr lang="en-US"/>
        </a:p>
      </dgm:t>
    </dgm:pt>
    <dgm:pt modelId="{CA49B795-859C-4C04-B24C-3D145A49764E}" type="pres">
      <dgm:prSet presAssocID="{D82AA674-DC49-4F67-9C0C-5A8807E3A79C}" presName="parTrans" presStyleLbl="bgSibTrans2D1" presStyleIdx="0" presStyleCnt="2"/>
      <dgm:spPr/>
      <dgm:t>
        <a:bodyPr/>
        <a:lstStyle/>
        <a:p>
          <a:endParaRPr lang="en-US"/>
        </a:p>
      </dgm:t>
    </dgm:pt>
    <dgm:pt modelId="{B07FF81A-44E6-45E1-A45F-29EEA67F9DA5}" type="pres">
      <dgm:prSet presAssocID="{81E8E0ED-F7DF-487F-8AB3-20C9E0AF1C5A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6E0CB3-5ABA-4CF5-96B8-82D87E94B070}" type="pres">
      <dgm:prSet presAssocID="{E359C569-3D9D-41C3-9805-3C15F85D575D}" presName="parTrans" presStyleLbl="bgSibTrans2D1" presStyleIdx="1" presStyleCnt="2"/>
      <dgm:spPr/>
      <dgm:t>
        <a:bodyPr/>
        <a:lstStyle/>
        <a:p>
          <a:endParaRPr lang="en-US"/>
        </a:p>
      </dgm:t>
    </dgm:pt>
    <dgm:pt modelId="{A9479BBD-9E82-475A-9FF6-C44CC4A4EEF5}" type="pres">
      <dgm:prSet presAssocID="{36DEF008-6EBC-44B5-94C5-833220BE469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53B3A8-89E7-4E51-8C0C-49D50FD7E330}" type="presOf" srcId="{7F61C0F5-E8E0-4663-8737-CDD85DB738A1}" destId="{CA68CBEA-A854-4FC2-8CC9-7021AEAB7B57}" srcOrd="0" destOrd="0" presId="urn:microsoft.com/office/officeart/2005/8/layout/radial4"/>
    <dgm:cxn modelId="{DDF30D46-0C25-4E8C-A06C-DC14546B2DAB}" srcId="{7F61C0F5-E8E0-4663-8737-CDD85DB738A1}" destId="{36DEF008-6EBC-44B5-94C5-833220BE4694}" srcOrd="1" destOrd="0" parTransId="{E359C569-3D9D-41C3-9805-3C15F85D575D}" sibTransId="{A8E075C9-8342-4851-8607-9AEDCF5367BE}"/>
    <dgm:cxn modelId="{C8F607DB-942F-43D6-9931-50E750D96768}" type="presOf" srcId="{E359C569-3D9D-41C3-9805-3C15F85D575D}" destId="{596E0CB3-5ABA-4CF5-96B8-82D87E94B070}" srcOrd="0" destOrd="0" presId="urn:microsoft.com/office/officeart/2005/8/layout/radial4"/>
    <dgm:cxn modelId="{26F2E5EB-4C64-4FD3-9FAE-60DB17E87088}" srcId="{7F61C0F5-E8E0-4663-8737-CDD85DB738A1}" destId="{81E8E0ED-F7DF-487F-8AB3-20C9E0AF1C5A}" srcOrd="0" destOrd="0" parTransId="{D82AA674-DC49-4F67-9C0C-5A8807E3A79C}" sibTransId="{323E3248-C403-4455-BA70-BF2B3614CFF0}"/>
    <dgm:cxn modelId="{199E38DE-33E0-4092-9659-9DEF0E4D6025}" type="presOf" srcId="{81E8E0ED-F7DF-487F-8AB3-20C9E0AF1C5A}" destId="{B07FF81A-44E6-45E1-A45F-29EEA67F9DA5}" srcOrd="0" destOrd="0" presId="urn:microsoft.com/office/officeart/2005/8/layout/radial4"/>
    <dgm:cxn modelId="{261BA2E6-FA91-4DFC-AAE9-84007C6346A5}" srcId="{A39BE3B6-AF9C-470F-979E-F369E0A1B33C}" destId="{7F61C0F5-E8E0-4663-8737-CDD85DB738A1}" srcOrd="0" destOrd="0" parTransId="{34954619-A948-451C-9EB2-627024713D42}" sibTransId="{1CEE1C73-859D-48E5-9481-FC37D8C6E5F4}"/>
    <dgm:cxn modelId="{F151F722-8336-47D2-A0FE-6D1F9F870B4B}" type="presOf" srcId="{36DEF008-6EBC-44B5-94C5-833220BE4694}" destId="{A9479BBD-9E82-475A-9FF6-C44CC4A4EEF5}" srcOrd="0" destOrd="0" presId="urn:microsoft.com/office/officeart/2005/8/layout/radial4"/>
    <dgm:cxn modelId="{DD9C5890-2E06-4422-97D5-7AE06C96FE2D}" type="presOf" srcId="{D82AA674-DC49-4F67-9C0C-5A8807E3A79C}" destId="{CA49B795-859C-4C04-B24C-3D145A49764E}" srcOrd="0" destOrd="0" presId="urn:microsoft.com/office/officeart/2005/8/layout/radial4"/>
    <dgm:cxn modelId="{483F6B41-925F-4452-89EC-F515621A2B85}" type="presOf" srcId="{A39BE3B6-AF9C-470F-979E-F369E0A1B33C}" destId="{76507F09-FF30-4DDE-B4C3-CFE9623BB849}" srcOrd="0" destOrd="0" presId="urn:microsoft.com/office/officeart/2005/8/layout/radial4"/>
    <dgm:cxn modelId="{EEB39026-41E3-48E5-A181-4B17D4454FBD}" type="presParOf" srcId="{76507F09-FF30-4DDE-B4C3-CFE9623BB849}" destId="{CA68CBEA-A854-4FC2-8CC9-7021AEAB7B57}" srcOrd="0" destOrd="0" presId="urn:microsoft.com/office/officeart/2005/8/layout/radial4"/>
    <dgm:cxn modelId="{DD945583-1988-49BD-977B-6DB94B7C4B37}" type="presParOf" srcId="{76507F09-FF30-4DDE-B4C3-CFE9623BB849}" destId="{CA49B795-859C-4C04-B24C-3D145A49764E}" srcOrd="1" destOrd="0" presId="urn:microsoft.com/office/officeart/2005/8/layout/radial4"/>
    <dgm:cxn modelId="{95FE46E9-87BF-4C4C-B900-F9ABC309C83D}" type="presParOf" srcId="{76507F09-FF30-4DDE-B4C3-CFE9623BB849}" destId="{B07FF81A-44E6-45E1-A45F-29EEA67F9DA5}" srcOrd="2" destOrd="0" presId="urn:microsoft.com/office/officeart/2005/8/layout/radial4"/>
    <dgm:cxn modelId="{5E7F9466-9CBF-48F8-B5B8-840F73B80E4E}" type="presParOf" srcId="{76507F09-FF30-4DDE-B4C3-CFE9623BB849}" destId="{596E0CB3-5ABA-4CF5-96B8-82D87E94B070}" srcOrd="3" destOrd="0" presId="urn:microsoft.com/office/officeart/2005/8/layout/radial4"/>
    <dgm:cxn modelId="{327336B0-6B04-4B9C-AECA-B43670C78C27}" type="presParOf" srcId="{76507F09-FF30-4DDE-B4C3-CFE9623BB849}" destId="{A9479BBD-9E82-475A-9FF6-C44CC4A4EEF5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7A6ACAC-EB3A-4A73-973B-2A19DEBB5FE0}" type="doc">
      <dgm:prSet loTypeId="urn:microsoft.com/office/officeart/2005/8/layout/vProcess5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A86BA6BA-BC99-47AB-A5E2-F1ACBF36BBCA}">
      <dgm:prSet phldrT="[Text]"/>
      <dgm:spPr/>
      <dgm:t>
        <a:bodyPr/>
        <a:lstStyle/>
        <a:p>
          <a:r>
            <a:rPr lang="en-US" dirty="0" smtClean="0"/>
            <a:t>Amount required (if any) varies</a:t>
          </a:r>
          <a:endParaRPr lang="en-US" dirty="0"/>
        </a:p>
      </dgm:t>
    </dgm:pt>
    <dgm:pt modelId="{E5E6E02C-50E3-4738-B255-ECEEF8A87F5C}" type="parTrans" cxnId="{A8821075-AB46-438A-8447-3675002C5FBC}">
      <dgm:prSet/>
      <dgm:spPr/>
      <dgm:t>
        <a:bodyPr/>
        <a:lstStyle/>
        <a:p>
          <a:endParaRPr lang="en-US"/>
        </a:p>
      </dgm:t>
    </dgm:pt>
    <dgm:pt modelId="{48768216-2B56-4D75-B237-4336404C507E}" type="sibTrans" cxnId="{A8821075-AB46-438A-8447-3675002C5FBC}">
      <dgm:prSet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457FB9D2-D209-47B7-926C-086A773CE490}">
      <dgm:prSet phldrT="[Text]"/>
      <dgm:spPr/>
      <dgm:t>
        <a:bodyPr/>
        <a:lstStyle/>
        <a:p>
          <a:r>
            <a:rPr lang="en-US" dirty="0" smtClean="0"/>
            <a:t>If selling a current vehicle, research the vehicles worth </a:t>
          </a:r>
          <a:r>
            <a:rPr lang="en-US" u="sng" dirty="0" smtClean="0"/>
            <a:t>in advance</a:t>
          </a:r>
          <a:r>
            <a:rPr lang="en-US" dirty="0" smtClean="0"/>
            <a:t> of talking to others</a:t>
          </a:r>
          <a:endParaRPr lang="en-US" dirty="0"/>
        </a:p>
      </dgm:t>
    </dgm:pt>
    <dgm:pt modelId="{24FA32A3-DA8A-459C-874F-1CD0963964AB}" type="parTrans" cxnId="{CDF75202-5BAE-4F46-8B39-4161FD21103F}">
      <dgm:prSet/>
      <dgm:spPr/>
      <dgm:t>
        <a:bodyPr/>
        <a:lstStyle/>
        <a:p>
          <a:endParaRPr lang="en-US"/>
        </a:p>
      </dgm:t>
    </dgm:pt>
    <dgm:pt modelId="{5F60FA5A-58C0-4B2D-8840-E3B795903F9C}" type="sibTrans" cxnId="{CDF75202-5BAE-4F46-8B39-4161FD21103F}">
      <dgm:prSet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3EC8F5BF-A7C5-44E3-994B-6100E7AB33B4}">
      <dgm:prSet phldrT="[Text]"/>
      <dgm:spPr/>
      <dgm:t>
        <a:bodyPr/>
        <a:lstStyle/>
        <a:p>
          <a:r>
            <a:rPr lang="en-US" dirty="0" smtClean="0"/>
            <a:t>If you trade-in your vehicle, negotiate the trade-in value separately from the price of your new vehicle</a:t>
          </a:r>
          <a:endParaRPr lang="en-US" dirty="0"/>
        </a:p>
      </dgm:t>
    </dgm:pt>
    <dgm:pt modelId="{696E4FC2-2F9D-48D9-BB02-21A0BB4D7687}" type="parTrans" cxnId="{5E4473A3-124A-4344-A96E-5563686DE8CB}">
      <dgm:prSet/>
      <dgm:spPr/>
      <dgm:t>
        <a:bodyPr/>
        <a:lstStyle/>
        <a:p>
          <a:endParaRPr lang="en-US"/>
        </a:p>
      </dgm:t>
    </dgm:pt>
    <dgm:pt modelId="{D1A79943-70D3-46C8-B94C-A5BE1A6B4DC7}" type="sibTrans" cxnId="{5E4473A3-124A-4344-A96E-5563686DE8CB}">
      <dgm:prSet/>
      <dgm:spPr/>
      <dgm:t>
        <a:bodyPr/>
        <a:lstStyle/>
        <a:p>
          <a:endParaRPr lang="en-US"/>
        </a:p>
      </dgm:t>
    </dgm:pt>
    <dgm:pt modelId="{9D094F9C-5A44-4B8C-ADA5-06B44DA84B3C}" type="pres">
      <dgm:prSet presAssocID="{07A6ACAC-EB3A-4A73-973B-2A19DEBB5FE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408A7B-E474-4179-819D-391C0BA7E71A}" type="pres">
      <dgm:prSet presAssocID="{07A6ACAC-EB3A-4A73-973B-2A19DEBB5FE0}" presName="dummyMaxCanvas" presStyleCnt="0">
        <dgm:presLayoutVars/>
      </dgm:prSet>
      <dgm:spPr/>
    </dgm:pt>
    <dgm:pt modelId="{9A9824C0-37B6-49F3-B6DC-D0755EFA6B89}" type="pres">
      <dgm:prSet presAssocID="{07A6ACAC-EB3A-4A73-973B-2A19DEBB5FE0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A97E5A-904E-4570-887D-78DFEB6F6083}" type="pres">
      <dgm:prSet presAssocID="{07A6ACAC-EB3A-4A73-973B-2A19DEBB5FE0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53B0D0-F45F-4FE7-8B51-F6AFF7F5D2E8}" type="pres">
      <dgm:prSet presAssocID="{07A6ACAC-EB3A-4A73-973B-2A19DEBB5FE0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723CA2-453B-4231-8D3E-72B9338EF7D1}" type="pres">
      <dgm:prSet presAssocID="{07A6ACAC-EB3A-4A73-973B-2A19DEBB5FE0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70D0E2-671C-4983-BFB7-9641DAC8E71A}" type="pres">
      <dgm:prSet presAssocID="{07A6ACAC-EB3A-4A73-973B-2A19DEBB5FE0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29BC6B-2477-419B-AE33-A1375ABDF6D5}" type="pres">
      <dgm:prSet presAssocID="{07A6ACAC-EB3A-4A73-973B-2A19DEBB5FE0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FB1BCD-B1CD-400A-92AA-D02CBB91949A}" type="pres">
      <dgm:prSet presAssocID="{07A6ACAC-EB3A-4A73-973B-2A19DEBB5FE0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3BD68B-73AD-429D-8FAB-52790A551E91}" type="pres">
      <dgm:prSet presAssocID="{07A6ACAC-EB3A-4A73-973B-2A19DEBB5FE0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DF75202-5BAE-4F46-8B39-4161FD21103F}" srcId="{07A6ACAC-EB3A-4A73-973B-2A19DEBB5FE0}" destId="{457FB9D2-D209-47B7-926C-086A773CE490}" srcOrd="1" destOrd="0" parTransId="{24FA32A3-DA8A-459C-874F-1CD0963964AB}" sibTransId="{5F60FA5A-58C0-4B2D-8840-E3B795903F9C}"/>
    <dgm:cxn modelId="{786EA24E-257C-4A97-9F47-970473542537}" type="presOf" srcId="{3EC8F5BF-A7C5-44E3-994B-6100E7AB33B4}" destId="{4D53B0D0-F45F-4FE7-8B51-F6AFF7F5D2E8}" srcOrd="0" destOrd="0" presId="urn:microsoft.com/office/officeart/2005/8/layout/vProcess5"/>
    <dgm:cxn modelId="{5E4473A3-124A-4344-A96E-5563686DE8CB}" srcId="{07A6ACAC-EB3A-4A73-973B-2A19DEBB5FE0}" destId="{3EC8F5BF-A7C5-44E3-994B-6100E7AB33B4}" srcOrd="2" destOrd="0" parTransId="{696E4FC2-2F9D-48D9-BB02-21A0BB4D7687}" sibTransId="{D1A79943-70D3-46C8-B94C-A5BE1A6B4DC7}"/>
    <dgm:cxn modelId="{B2173219-616F-4A44-9AE3-669B16E8DC87}" type="presOf" srcId="{457FB9D2-D209-47B7-926C-086A773CE490}" destId="{EBFB1BCD-B1CD-400A-92AA-D02CBB91949A}" srcOrd="1" destOrd="0" presId="urn:microsoft.com/office/officeart/2005/8/layout/vProcess5"/>
    <dgm:cxn modelId="{40E7C2F6-E28E-44A2-BDDF-974F71B22998}" type="presOf" srcId="{A86BA6BA-BC99-47AB-A5E2-F1ACBF36BBCA}" destId="{2B29BC6B-2477-419B-AE33-A1375ABDF6D5}" srcOrd="1" destOrd="0" presId="urn:microsoft.com/office/officeart/2005/8/layout/vProcess5"/>
    <dgm:cxn modelId="{92D0B0C0-B9ED-4BD0-B5DE-ADAC8E949932}" type="presOf" srcId="{3EC8F5BF-A7C5-44E3-994B-6100E7AB33B4}" destId="{833BD68B-73AD-429D-8FAB-52790A551E91}" srcOrd="1" destOrd="0" presId="urn:microsoft.com/office/officeart/2005/8/layout/vProcess5"/>
    <dgm:cxn modelId="{9F661DAA-695F-4FC9-9F3B-0CDF804B9DFF}" type="presOf" srcId="{457FB9D2-D209-47B7-926C-086A773CE490}" destId="{18A97E5A-904E-4570-887D-78DFEB6F6083}" srcOrd="0" destOrd="0" presId="urn:microsoft.com/office/officeart/2005/8/layout/vProcess5"/>
    <dgm:cxn modelId="{BE2937CE-81F9-4C87-8F82-1FC9330C42AC}" type="presOf" srcId="{48768216-2B56-4D75-B237-4336404C507E}" destId="{CE723CA2-453B-4231-8D3E-72B9338EF7D1}" srcOrd="0" destOrd="0" presId="urn:microsoft.com/office/officeart/2005/8/layout/vProcess5"/>
    <dgm:cxn modelId="{4208FC80-7711-4A6A-935B-C6697A32CB2E}" type="presOf" srcId="{A86BA6BA-BC99-47AB-A5E2-F1ACBF36BBCA}" destId="{9A9824C0-37B6-49F3-B6DC-D0755EFA6B89}" srcOrd="0" destOrd="0" presId="urn:microsoft.com/office/officeart/2005/8/layout/vProcess5"/>
    <dgm:cxn modelId="{F8279053-AFFA-4AA1-86FB-D98859384050}" type="presOf" srcId="{5F60FA5A-58C0-4B2D-8840-E3B795903F9C}" destId="{8C70D0E2-671C-4983-BFB7-9641DAC8E71A}" srcOrd="0" destOrd="0" presId="urn:microsoft.com/office/officeart/2005/8/layout/vProcess5"/>
    <dgm:cxn modelId="{A8821075-AB46-438A-8447-3675002C5FBC}" srcId="{07A6ACAC-EB3A-4A73-973B-2A19DEBB5FE0}" destId="{A86BA6BA-BC99-47AB-A5E2-F1ACBF36BBCA}" srcOrd="0" destOrd="0" parTransId="{E5E6E02C-50E3-4738-B255-ECEEF8A87F5C}" sibTransId="{48768216-2B56-4D75-B237-4336404C507E}"/>
    <dgm:cxn modelId="{51168050-A6F5-4F83-9EC3-92655CEF1196}" type="presOf" srcId="{07A6ACAC-EB3A-4A73-973B-2A19DEBB5FE0}" destId="{9D094F9C-5A44-4B8C-ADA5-06B44DA84B3C}" srcOrd="0" destOrd="0" presId="urn:microsoft.com/office/officeart/2005/8/layout/vProcess5"/>
    <dgm:cxn modelId="{E11E9DF2-8549-48F8-AB2C-420E1A20A0BC}" type="presParOf" srcId="{9D094F9C-5A44-4B8C-ADA5-06B44DA84B3C}" destId="{34408A7B-E474-4179-819D-391C0BA7E71A}" srcOrd="0" destOrd="0" presId="urn:microsoft.com/office/officeart/2005/8/layout/vProcess5"/>
    <dgm:cxn modelId="{14B47448-73A3-40BE-B9B2-D3E198ED9DE8}" type="presParOf" srcId="{9D094F9C-5A44-4B8C-ADA5-06B44DA84B3C}" destId="{9A9824C0-37B6-49F3-B6DC-D0755EFA6B89}" srcOrd="1" destOrd="0" presId="urn:microsoft.com/office/officeart/2005/8/layout/vProcess5"/>
    <dgm:cxn modelId="{9BFE8A58-1527-4C57-9FF0-C272D3C2DC9D}" type="presParOf" srcId="{9D094F9C-5A44-4B8C-ADA5-06B44DA84B3C}" destId="{18A97E5A-904E-4570-887D-78DFEB6F6083}" srcOrd="2" destOrd="0" presId="urn:microsoft.com/office/officeart/2005/8/layout/vProcess5"/>
    <dgm:cxn modelId="{544E2683-3480-4F7B-81CD-2C00BF5362A1}" type="presParOf" srcId="{9D094F9C-5A44-4B8C-ADA5-06B44DA84B3C}" destId="{4D53B0D0-F45F-4FE7-8B51-F6AFF7F5D2E8}" srcOrd="3" destOrd="0" presId="urn:microsoft.com/office/officeart/2005/8/layout/vProcess5"/>
    <dgm:cxn modelId="{715AC629-81B3-46C8-B0EA-A811384577C4}" type="presParOf" srcId="{9D094F9C-5A44-4B8C-ADA5-06B44DA84B3C}" destId="{CE723CA2-453B-4231-8D3E-72B9338EF7D1}" srcOrd="4" destOrd="0" presId="urn:microsoft.com/office/officeart/2005/8/layout/vProcess5"/>
    <dgm:cxn modelId="{8E15F5A5-E958-497A-A4C4-CCFC435ADADE}" type="presParOf" srcId="{9D094F9C-5A44-4B8C-ADA5-06B44DA84B3C}" destId="{8C70D0E2-671C-4983-BFB7-9641DAC8E71A}" srcOrd="5" destOrd="0" presId="urn:microsoft.com/office/officeart/2005/8/layout/vProcess5"/>
    <dgm:cxn modelId="{9DCC208E-01E4-4C89-BC63-AFC0BE2C43C9}" type="presParOf" srcId="{9D094F9C-5A44-4B8C-ADA5-06B44DA84B3C}" destId="{2B29BC6B-2477-419B-AE33-A1375ABDF6D5}" srcOrd="6" destOrd="0" presId="urn:microsoft.com/office/officeart/2005/8/layout/vProcess5"/>
    <dgm:cxn modelId="{9F11148F-3EEB-4FB9-AA2B-D58DE9BA7F0E}" type="presParOf" srcId="{9D094F9C-5A44-4B8C-ADA5-06B44DA84B3C}" destId="{EBFB1BCD-B1CD-400A-92AA-D02CBB91949A}" srcOrd="7" destOrd="0" presId="urn:microsoft.com/office/officeart/2005/8/layout/vProcess5"/>
    <dgm:cxn modelId="{84190885-793F-4749-91FF-2597D183339E}" type="presParOf" srcId="{9D094F9C-5A44-4B8C-ADA5-06B44DA84B3C}" destId="{833BD68B-73AD-429D-8FAB-52790A551E9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0A55607-6BF2-4286-A703-5DEFAAC165F3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C9DF0EE0-CAD2-4495-9436-645E48E32715}">
      <dgm:prSet phldrT="[Text]"/>
      <dgm:spPr/>
      <dgm:t>
        <a:bodyPr/>
        <a:lstStyle/>
        <a:p>
          <a:r>
            <a:rPr lang="en-US" dirty="0" smtClean="0"/>
            <a:t>You pay a specified amount of money (usually monthly) for a specific time</a:t>
          </a:r>
          <a:endParaRPr lang="en-US" dirty="0"/>
        </a:p>
      </dgm:t>
    </dgm:pt>
    <dgm:pt modelId="{E87A73A6-B098-469B-A136-A2B829A21503}" type="parTrans" cxnId="{D970011D-7293-4946-83AD-92F1F182DE55}">
      <dgm:prSet/>
      <dgm:spPr/>
      <dgm:t>
        <a:bodyPr/>
        <a:lstStyle/>
        <a:p>
          <a:endParaRPr lang="en-US"/>
        </a:p>
      </dgm:t>
    </dgm:pt>
    <dgm:pt modelId="{9E641A3B-38CE-452C-8580-068C7C4E8ADB}" type="sibTrans" cxnId="{D970011D-7293-4946-83AD-92F1F182DE55}">
      <dgm:prSet/>
      <dgm:spPr/>
      <dgm:t>
        <a:bodyPr/>
        <a:lstStyle/>
        <a:p>
          <a:endParaRPr lang="en-US"/>
        </a:p>
      </dgm:t>
    </dgm:pt>
    <dgm:pt modelId="{830CB33D-17E4-4676-B2D6-8632B44162B5}">
      <dgm:prSet phldrT="[Text]"/>
      <dgm:spPr/>
      <dgm:t>
        <a:bodyPr/>
        <a:lstStyle/>
        <a:p>
          <a:r>
            <a:rPr lang="en-US" dirty="0" smtClean="0"/>
            <a:t>Once lease expires, vehicle returned to the lease grantor</a:t>
          </a:r>
          <a:endParaRPr lang="en-US" dirty="0"/>
        </a:p>
      </dgm:t>
    </dgm:pt>
    <dgm:pt modelId="{D4D14D37-E27A-4ECC-BC36-A83A16FCDB87}" type="parTrans" cxnId="{B394BE8D-AF66-45BB-B578-19763756CFE0}">
      <dgm:prSet/>
      <dgm:spPr/>
      <dgm:t>
        <a:bodyPr/>
        <a:lstStyle/>
        <a:p>
          <a:endParaRPr lang="en-US"/>
        </a:p>
      </dgm:t>
    </dgm:pt>
    <dgm:pt modelId="{C46A6BAE-C40F-40D8-82F6-3D91C218CB7F}" type="sibTrans" cxnId="{B394BE8D-AF66-45BB-B578-19763756CFE0}">
      <dgm:prSet/>
      <dgm:spPr/>
      <dgm:t>
        <a:bodyPr/>
        <a:lstStyle/>
        <a:p>
          <a:endParaRPr lang="en-US"/>
        </a:p>
      </dgm:t>
    </dgm:pt>
    <dgm:pt modelId="{6690B0B6-A480-46A6-BB2B-F3C145B454FD}">
      <dgm:prSet phldrT="[Text]"/>
      <dgm:spPr/>
      <dgm:t>
        <a:bodyPr/>
        <a:lstStyle/>
        <a:p>
          <a:r>
            <a:rPr lang="en-US" dirty="0" smtClean="0"/>
            <a:t>Read the contract closely – look for hidden costs</a:t>
          </a:r>
          <a:endParaRPr lang="en-US" dirty="0"/>
        </a:p>
      </dgm:t>
    </dgm:pt>
    <dgm:pt modelId="{A49C5CAC-3565-4FAB-AB2C-8E3DE9C96C05}" type="parTrans" cxnId="{4A8D6B64-3697-4BE0-B794-FEF4D296EB06}">
      <dgm:prSet/>
      <dgm:spPr/>
      <dgm:t>
        <a:bodyPr/>
        <a:lstStyle/>
        <a:p>
          <a:endParaRPr lang="en-US"/>
        </a:p>
      </dgm:t>
    </dgm:pt>
    <dgm:pt modelId="{9BCFA592-D7D4-49C7-A54F-20AE369B133D}" type="sibTrans" cxnId="{4A8D6B64-3697-4BE0-B794-FEF4D296EB06}">
      <dgm:prSet/>
      <dgm:spPr/>
      <dgm:t>
        <a:bodyPr/>
        <a:lstStyle/>
        <a:p>
          <a:endParaRPr lang="en-US"/>
        </a:p>
      </dgm:t>
    </dgm:pt>
    <dgm:pt modelId="{214B5977-3404-4C81-BBD0-08289FDC29EF}" type="pres">
      <dgm:prSet presAssocID="{40A55607-6BF2-4286-A703-5DEFAAC165F3}" presName="Name0" presStyleCnt="0">
        <dgm:presLayoutVars>
          <dgm:dir/>
          <dgm:resizeHandles val="exact"/>
        </dgm:presLayoutVars>
      </dgm:prSet>
      <dgm:spPr/>
    </dgm:pt>
    <dgm:pt modelId="{C99A420F-BC75-4326-80E8-59360654ABB9}" type="pres">
      <dgm:prSet presAssocID="{C9DF0EE0-CAD2-4495-9436-645E48E3271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FD2898-2528-4807-8CD2-422095E37CF2}" type="pres">
      <dgm:prSet presAssocID="{9E641A3B-38CE-452C-8580-068C7C4E8AD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DF2C306F-07BD-4B13-A6EA-7C59CBF5F44E}" type="pres">
      <dgm:prSet presAssocID="{9E641A3B-38CE-452C-8580-068C7C4E8ADB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8C53E93C-0F6F-4E9F-A6D5-9F1D6EC18887}" type="pres">
      <dgm:prSet presAssocID="{830CB33D-17E4-4676-B2D6-8632B44162B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6BFA8F-6AE2-4EF6-B687-F13762A85A8C}" type="pres">
      <dgm:prSet presAssocID="{C46A6BAE-C40F-40D8-82F6-3D91C218CB7F}" presName="sibTrans" presStyleLbl="sibTrans2D1" presStyleIdx="1" presStyleCnt="2"/>
      <dgm:spPr/>
      <dgm:t>
        <a:bodyPr/>
        <a:lstStyle/>
        <a:p>
          <a:endParaRPr lang="en-US"/>
        </a:p>
      </dgm:t>
    </dgm:pt>
    <dgm:pt modelId="{94E60267-22DE-4B34-9B59-598AD37830FC}" type="pres">
      <dgm:prSet presAssocID="{C46A6BAE-C40F-40D8-82F6-3D91C218CB7F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D6EBA35B-61F2-4B2E-A56F-BF0D85705866}" type="pres">
      <dgm:prSet presAssocID="{6690B0B6-A480-46A6-BB2B-F3C145B454F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70011D-7293-4946-83AD-92F1F182DE55}" srcId="{40A55607-6BF2-4286-A703-5DEFAAC165F3}" destId="{C9DF0EE0-CAD2-4495-9436-645E48E32715}" srcOrd="0" destOrd="0" parTransId="{E87A73A6-B098-469B-A136-A2B829A21503}" sibTransId="{9E641A3B-38CE-452C-8580-068C7C4E8ADB}"/>
    <dgm:cxn modelId="{B3DE673C-D847-427A-82BE-3D3F8C0C9407}" type="presOf" srcId="{9E641A3B-38CE-452C-8580-068C7C4E8ADB}" destId="{DF2C306F-07BD-4B13-A6EA-7C59CBF5F44E}" srcOrd="1" destOrd="0" presId="urn:microsoft.com/office/officeart/2005/8/layout/process1"/>
    <dgm:cxn modelId="{B394BE8D-AF66-45BB-B578-19763756CFE0}" srcId="{40A55607-6BF2-4286-A703-5DEFAAC165F3}" destId="{830CB33D-17E4-4676-B2D6-8632B44162B5}" srcOrd="1" destOrd="0" parTransId="{D4D14D37-E27A-4ECC-BC36-A83A16FCDB87}" sibTransId="{C46A6BAE-C40F-40D8-82F6-3D91C218CB7F}"/>
    <dgm:cxn modelId="{C4592431-1D3D-4F45-A962-84B1D945D2D8}" type="presOf" srcId="{C46A6BAE-C40F-40D8-82F6-3D91C218CB7F}" destId="{94E60267-22DE-4B34-9B59-598AD37830FC}" srcOrd="1" destOrd="0" presId="urn:microsoft.com/office/officeart/2005/8/layout/process1"/>
    <dgm:cxn modelId="{214A2610-D3B2-4B3F-BDA8-80DE5DCD4E1E}" type="presOf" srcId="{40A55607-6BF2-4286-A703-5DEFAAC165F3}" destId="{214B5977-3404-4C81-BBD0-08289FDC29EF}" srcOrd="0" destOrd="0" presId="urn:microsoft.com/office/officeart/2005/8/layout/process1"/>
    <dgm:cxn modelId="{4A8D6B64-3697-4BE0-B794-FEF4D296EB06}" srcId="{40A55607-6BF2-4286-A703-5DEFAAC165F3}" destId="{6690B0B6-A480-46A6-BB2B-F3C145B454FD}" srcOrd="2" destOrd="0" parTransId="{A49C5CAC-3565-4FAB-AB2C-8E3DE9C96C05}" sibTransId="{9BCFA592-D7D4-49C7-A54F-20AE369B133D}"/>
    <dgm:cxn modelId="{96F0580E-A2C1-4810-AB41-A684AB2CACD8}" type="presOf" srcId="{830CB33D-17E4-4676-B2D6-8632B44162B5}" destId="{8C53E93C-0F6F-4E9F-A6D5-9F1D6EC18887}" srcOrd="0" destOrd="0" presId="urn:microsoft.com/office/officeart/2005/8/layout/process1"/>
    <dgm:cxn modelId="{9DD7880E-C8E5-42F0-A82A-6E94E3FB9548}" type="presOf" srcId="{6690B0B6-A480-46A6-BB2B-F3C145B454FD}" destId="{D6EBA35B-61F2-4B2E-A56F-BF0D85705866}" srcOrd="0" destOrd="0" presId="urn:microsoft.com/office/officeart/2005/8/layout/process1"/>
    <dgm:cxn modelId="{11F0AAFB-0B19-4D81-844F-7C523C52C39C}" type="presOf" srcId="{C9DF0EE0-CAD2-4495-9436-645E48E32715}" destId="{C99A420F-BC75-4326-80E8-59360654ABB9}" srcOrd="0" destOrd="0" presId="urn:microsoft.com/office/officeart/2005/8/layout/process1"/>
    <dgm:cxn modelId="{B99257F7-F95E-446C-A1B8-4AC6CE165508}" type="presOf" srcId="{9E641A3B-38CE-452C-8580-068C7C4E8ADB}" destId="{7CFD2898-2528-4807-8CD2-422095E37CF2}" srcOrd="0" destOrd="0" presId="urn:microsoft.com/office/officeart/2005/8/layout/process1"/>
    <dgm:cxn modelId="{15883497-C6A9-45BD-8D79-AF29FFDC4B7A}" type="presOf" srcId="{C46A6BAE-C40F-40D8-82F6-3D91C218CB7F}" destId="{136BFA8F-6AE2-4EF6-B687-F13762A85A8C}" srcOrd="0" destOrd="0" presId="urn:microsoft.com/office/officeart/2005/8/layout/process1"/>
    <dgm:cxn modelId="{513EB760-F776-4EC0-A10D-EFFEE755E37F}" type="presParOf" srcId="{214B5977-3404-4C81-BBD0-08289FDC29EF}" destId="{C99A420F-BC75-4326-80E8-59360654ABB9}" srcOrd="0" destOrd="0" presId="urn:microsoft.com/office/officeart/2005/8/layout/process1"/>
    <dgm:cxn modelId="{DF61FF01-B77E-49DC-9820-A90C3D168B2D}" type="presParOf" srcId="{214B5977-3404-4C81-BBD0-08289FDC29EF}" destId="{7CFD2898-2528-4807-8CD2-422095E37CF2}" srcOrd="1" destOrd="0" presId="urn:microsoft.com/office/officeart/2005/8/layout/process1"/>
    <dgm:cxn modelId="{93AA73DE-7E99-4DFE-939C-458CD654A2C6}" type="presParOf" srcId="{7CFD2898-2528-4807-8CD2-422095E37CF2}" destId="{DF2C306F-07BD-4B13-A6EA-7C59CBF5F44E}" srcOrd="0" destOrd="0" presId="urn:microsoft.com/office/officeart/2005/8/layout/process1"/>
    <dgm:cxn modelId="{6E078C6A-B155-40BF-AC99-649C28EB75CB}" type="presParOf" srcId="{214B5977-3404-4C81-BBD0-08289FDC29EF}" destId="{8C53E93C-0F6F-4E9F-A6D5-9F1D6EC18887}" srcOrd="2" destOrd="0" presId="urn:microsoft.com/office/officeart/2005/8/layout/process1"/>
    <dgm:cxn modelId="{074052A4-565F-4483-AB0F-01AD7B7FFC0C}" type="presParOf" srcId="{214B5977-3404-4C81-BBD0-08289FDC29EF}" destId="{136BFA8F-6AE2-4EF6-B687-F13762A85A8C}" srcOrd="3" destOrd="0" presId="urn:microsoft.com/office/officeart/2005/8/layout/process1"/>
    <dgm:cxn modelId="{402C94C0-9106-405B-B5EB-79F6472CBF13}" type="presParOf" srcId="{136BFA8F-6AE2-4EF6-B687-F13762A85A8C}" destId="{94E60267-22DE-4B34-9B59-598AD37830FC}" srcOrd="0" destOrd="0" presId="urn:microsoft.com/office/officeart/2005/8/layout/process1"/>
    <dgm:cxn modelId="{28AE102D-5C16-4776-AC8C-68C33131BFE6}" type="presParOf" srcId="{214B5977-3404-4C81-BBD0-08289FDC29EF}" destId="{D6EBA35B-61F2-4B2E-A56F-BF0D8570586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B06A06-4449-45C3-9942-7187DD775500}">
      <dsp:nvSpPr>
        <dsp:cNvPr id="0" name=""/>
        <dsp:cNvSpPr/>
      </dsp:nvSpPr>
      <dsp:spPr>
        <a:xfrm>
          <a:off x="2098547" y="0"/>
          <a:ext cx="1618488" cy="89916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Pros</a:t>
          </a:r>
          <a:endParaRPr lang="en-US" sz="3900" kern="1200" dirty="0"/>
        </a:p>
      </dsp:txBody>
      <dsp:txXfrm>
        <a:off x="2124882" y="26335"/>
        <a:ext cx="1565818" cy="846490"/>
      </dsp:txXfrm>
    </dsp:sp>
    <dsp:sp modelId="{824D0780-F992-4F4B-84DB-603F7912B440}">
      <dsp:nvSpPr>
        <dsp:cNvPr id="0" name=""/>
        <dsp:cNvSpPr/>
      </dsp:nvSpPr>
      <dsp:spPr>
        <a:xfrm>
          <a:off x="4436364" y="0"/>
          <a:ext cx="1618488" cy="89916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Cons</a:t>
          </a:r>
          <a:endParaRPr lang="en-US" sz="3900" kern="1200" dirty="0"/>
        </a:p>
      </dsp:txBody>
      <dsp:txXfrm>
        <a:off x="4462699" y="26335"/>
        <a:ext cx="1565818" cy="846490"/>
      </dsp:txXfrm>
    </dsp:sp>
    <dsp:sp modelId="{DF5B07F1-0DFE-4412-8737-F02964CD3224}">
      <dsp:nvSpPr>
        <dsp:cNvPr id="0" name=""/>
        <dsp:cNvSpPr/>
      </dsp:nvSpPr>
      <dsp:spPr>
        <a:xfrm>
          <a:off x="3739515" y="3821430"/>
          <a:ext cx="674370" cy="674370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347161-9499-44F6-8AE7-5A0AE60E92C3}">
      <dsp:nvSpPr>
        <dsp:cNvPr id="0" name=""/>
        <dsp:cNvSpPr/>
      </dsp:nvSpPr>
      <dsp:spPr>
        <a:xfrm>
          <a:off x="2053589" y="3539093"/>
          <a:ext cx="4046220" cy="2733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CF7BFC-8CB4-4951-84F3-81AA8B4A08A9}">
      <dsp:nvSpPr>
        <dsp:cNvPr id="0" name=""/>
        <dsp:cNvSpPr/>
      </dsp:nvSpPr>
      <dsp:spPr>
        <a:xfrm>
          <a:off x="4436364" y="2355799"/>
          <a:ext cx="1618488" cy="11509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May not be convenient or require more travel time</a:t>
          </a:r>
          <a:endParaRPr lang="en-US" sz="1500" kern="1200" dirty="0"/>
        </a:p>
      </dsp:txBody>
      <dsp:txXfrm>
        <a:off x="4492547" y="2411982"/>
        <a:ext cx="1506122" cy="1038558"/>
      </dsp:txXfrm>
    </dsp:sp>
    <dsp:sp modelId="{5CF03E15-E401-4800-A754-75D5F28C6D0D}">
      <dsp:nvSpPr>
        <dsp:cNvPr id="0" name=""/>
        <dsp:cNvSpPr/>
      </dsp:nvSpPr>
      <dsp:spPr>
        <a:xfrm>
          <a:off x="4436364" y="1150924"/>
          <a:ext cx="1618488" cy="11509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Availability depends on the location</a:t>
          </a:r>
          <a:endParaRPr lang="en-US" sz="1500" kern="1200" dirty="0"/>
        </a:p>
      </dsp:txBody>
      <dsp:txXfrm>
        <a:off x="4492547" y="1207107"/>
        <a:ext cx="1506122" cy="1038558"/>
      </dsp:txXfrm>
    </dsp:sp>
    <dsp:sp modelId="{52120436-8B19-4978-BACE-34FD869EEFFA}">
      <dsp:nvSpPr>
        <dsp:cNvPr id="0" name=""/>
        <dsp:cNvSpPr/>
      </dsp:nvSpPr>
      <dsp:spPr>
        <a:xfrm>
          <a:off x="2098547" y="2355799"/>
          <a:ext cx="1618488" cy="11509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Does not require extra cost of ownership expenses</a:t>
          </a:r>
          <a:endParaRPr lang="en-US" sz="1500" kern="1200" dirty="0"/>
        </a:p>
      </dsp:txBody>
      <dsp:txXfrm>
        <a:off x="2154730" y="2411982"/>
        <a:ext cx="1506122" cy="1038558"/>
      </dsp:txXfrm>
    </dsp:sp>
    <dsp:sp modelId="{BBA06EBC-0A9E-468D-BFCB-51CADE5F8684}">
      <dsp:nvSpPr>
        <dsp:cNvPr id="0" name=""/>
        <dsp:cNvSpPr/>
      </dsp:nvSpPr>
      <dsp:spPr>
        <a:xfrm>
          <a:off x="2098547" y="1150924"/>
          <a:ext cx="1618488" cy="11509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Typically cost effective</a:t>
          </a:r>
          <a:endParaRPr lang="en-US" sz="1500" kern="1200" dirty="0"/>
        </a:p>
      </dsp:txBody>
      <dsp:txXfrm>
        <a:off x="2154730" y="1207107"/>
        <a:ext cx="1506122" cy="103855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D6DDA4-2822-4FA0-9FD4-EBA9E51C5C9A}">
      <dsp:nvSpPr>
        <dsp:cNvPr id="0" name=""/>
        <dsp:cNvSpPr/>
      </dsp:nvSpPr>
      <dsp:spPr>
        <a:xfrm>
          <a:off x="4158104" y="2285422"/>
          <a:ext cx="2968175" cy="5345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7277"/>
              </a:lnTo>
              <a:lnTo>
                <a:pt x="2968175" y="267277"/>
              </a:lnTo>
              <a:lnTo>
                <a:pt x="2968175" y="534554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C3ECF-A720-4470-A56E-C61FF2732450}">
      <dsp:nvSpPr>
        <dsp:cNvPr id="0" name=""/>
        <dsp:cNvSpPr/>
      </dsp:nvSpPr>
      <dsp:spPr>
        <a:xfrm>
          <a:off x="4112384" y="2285422"/>
          <a:ext cx="91440" cy="5345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4554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4CDD88-BF1D-4C4B-8EB2-D550C5B5164F}">
      <dsp:nvSpPr>
        <dsp:cNvPr id="0" name=""/>
        <dsp:cNvSpPr/>
      </dsp:nvSpPr>
      <dsp:spPr>
        <a:xfrm>
          <a:off x="1189928" y="2285422"/>
          <a:ext cx="2968175" cy="534554"/>
        </a:xfrm>
        <a:custGeom>
          <a:avLst/>
          <a:gdLst/>
          <a:ahLst/>
          <a:cxnLst/>
          <a:rect l="0" t="0" r="0" b="0"/>
          <a:pathLst>
            <a:path>
              <a:moveTo>
                <a:pt x="2968175" y="0"/>
              </a:moveTo>
              <a:lnTo>
                <a:pt x="2968175" y="267277"/>
              </a:lnTo>
              <a:lnTo>
                <a:pt x="0" y="267277"/>
              </a:lnTo>
              <a:lnTo>
                <a:pt x="0" y="534554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85BF85-7D10-4186-9BAF-933146B37089}">
      <dsp:nvSpPr>
        <dsp:cNvPr id="0" name=""/>
        <dsp:cNvSpPr/>
      </dsp:nvSpPr>
      <dsp:spPr>
        <a:xfrm>
          <a:off x="3051913" y="685184"/>
          <a:ext cx="2212383" cy="16002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61639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Housing, transportation, </a:t>
          </a:r>
          <a:r>
            <a:rPr lang="en-US" sz="1600" kern="1200" smtClean="0"/>
            <a:t>and food</a:t>
          </a:r>
          <a:endParaRPr lang="en-US" sz="1600" kern="1200" dirty="0"/>
        </a:p>
      </dsp:txBody>
      <dsp:txXfrm>
        <a:off x="3051913" y="685184"/>
        <a:ext cx="2212383" cy="1600238"/>
      </dsp:txXfrm>
    </dsp:sp>
    <dsp:sp modelId="{6FCCEE50-8B9E-40DA-AC2A-A774A4A70520}">
      <dsp:nvSpPr>
        <dsp:cNvPr id="0" name=""/>
        <dsp:cNvSpPr/>
      </dsp:nvSpPr>
      <dsp:spPr>
        <a:xfrm>
          <a:off x="3494389" y="1954280"/>
          <a:ext cx="1991144" cy="38182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Over 60%  of spending</a:t>
          </a:r>
          <a:endParaRPr lang="en-US" sz="1400" kern="1200" dirty="0"/>
        </a:p>
      </dsp:txBody>
      <dsp:txXfrm>
        <a:off x="3494389" y="1954280"/>
        <a:ext cx="1991144" cy="381824"/>
      </dsp:txXfrm>
    </dsp:sp>
    <dsp:sp modelId="{ECA9D43C-2D1D-4D7A-A7A7-4858FEEF2896}">
      <dsp:nvSpPr>
        <dsp:cNvPr id="0" name=""/>
        <dsp:cNvSpPr/>
      </dsp:nvSpPr>
      <dsp:spPr>
        <a:xfrm>
          <a:off x="83737" y="2819977"/>
          <a:ext cx="2212383" cy="16002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61639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Determine if renting or owning a home is best for you</a:t>
          </a:r>
          <a:endParaRPr lang="en-US" sz="1600" kern="1200" dirty="0"/>
        </a:p>
      </dsp:txBody>
      <dsp:txXfrm>
        <a:off x="83737" y="2819977"/>
        <a:ext cx="2212383" cy="1600238"/>
      </dsp:txXfrm>
    </dsp:sp>
    <dsp:sp modelId="{5E8F9738-CE42-4FA8-B1D8-9058B243738C}">
      <dsp:nvSpPr>
        <dsp:cNvPr id="0" name=""/>
        <dsp:cNvSpPr/>
      </dsp:nvSpPr>
      <dsp:spPr>
        <a:xfrm>
          <a:off x="526213" y="4089073"/>
          <a:ext cx="1991144" cy="38182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Housing</a:t>
          </a:r>
          <a:endParaRPr lang="en-US" sz="2000" kern="1200" dirty="0"/>
        </a:p>
      </dsp:txBody>
      <dsp:txXfrm>
        <a:off x="526213" y="4089073"/>
        <a:ext cx="1991144" cy="381824"/>
      </dsp:txXfrm>
    </dsp:sp>
    <dsp:sp modelId="{403B82CE-6591-4439-AB12-954D9E8ABB12}">
      <dsp:nvSpPr>
        <dsp:cNvPr id="0" name=""/>
        <dsp:cNvSpPr/>
      </dsp:nvSpPr>
      <dsp:spPr>
        <a:xfrm>
          <a:off x="3051913" y="2819977"/>
          <a:ext cx="2212383" cy="16002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61639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Consider the total cost of owning a vehicle</a:t>
          </a:r>
          <a:endParaRPr lang="en-US" sz="1600" kern="1200" dirty="0"/>
        </a:p>
      </dsp:txBody>
      <dsp:txXfrm>
        <a:off x="3051913" y="2819977"/>
        <a:ext cx="2212383" cy="1600238"/>
      </dsp:txXfrm>
    </dsp:sp>
    <dsp:sp modelId="{A67BC2BF-0826-4E12-8FCE-50D3D569B378}">
      <dsp:nvSpPr>
        <dsp:cNvPr id="0" name=""/>
        <dsp:cNvSpPr/>
      </dsp:nvSpPr>
      <dsp:spPr>
        <a:xfrm>
          <a:off x="3494389" y="4089073"/>
          <a:ext cx="1991144" cy="38182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Transportation</a:t>
          </a:r>
          <a:endParaRPr lang="en-US" sz="2000" kern="1200" dirty="0"/>
        </a:p>
      </dsp:txBody>
      <dsp:txXfrm>
        <a:off x="3494389" y="4089073"/>
        <a:ext cx="1991144" cy="381824"/>
      </dsp:txXfrm>
    </dsp:sp>
    <dsp:sp modelId="{834B5AF8-3F5E-4248-AD22-E3B8F2160940}">
      <dsp:nvSpPr>
        <dsp:cNvPr id="0" name=""/>
        <dsp:cNvSpPr/>
      </dsp:nvSpPr>
      <dsp:spPr>
        <a:xfrm>
          <a:off x="6020089" y="2819977"/>
          <a:ext cx="2212383" cy="16002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61639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Eat well-balanced meals high in nutrition that fit into your spending plan</a:t>
          </a:r>
          <a:endParaRPr lang="en-US" sz="1600" kern="1200" dirty="0"/>
        </a:p>
      </dsp:txBody>
      <dsp:txXfrm>
        <a:off x="6020089" y="2819977"/>
        <a:ext cx="2212383" cy="1600238"/>
      </dsp:txXfrm>
    </dsp:sp>
    <dsp:sp modelId="{97B286EF-A699-477A-B724-61FBFE3CB453}">
      <dsp:nvSpPr>
        <dsp:cNvPr id="0" name=""/>
        <dsp:cNvSpPr/>
      </dsp:nvSpPr>
      <dsp:spPr>
        <a:xfrm>
          <a:off x="6462565" y="4089073"/>
          <a:ext cx="1991144" cy="38182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Food</a:t>
          </a:r>
          <a:endParaRPr lang="en-US" sz="2000" kern="1200" dirty="0"/>
        </a:p>
      </dsp:txBody>
      <dsp:txXfrm>
        <a:off x="6462565" y="4089073"/>
        <a:ext cx="1991144" cy="3818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681899-384D-4C1A-B9D3-902E0466BDFD}">
      <dsp:nvSpPr>
        <dsp:cNvPr id="0" name=""/>
        <dsp:cNvSpPr/>
      </dsp:nvSpPr>
      <dsp:spPr>
        <a:xfrm>
          <a:off x="39" y="1034"/>
          <a:ext cx="3809962" cy="103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Dealership</a:t>
          </a:r>
          <a:endParaRPr lang="en-US" sz="3600" kern="1200" dirty="0"/>
        </a:p>
      </dsp:txBody>
      <dsp:txXfrm>
        <a:off x="39" y="1034"/>
        <a:ext cx="3809962" cy="1036800"/>
      </dsp:txXfrm>
    </dsp:sp>
    <dsp:sp modelId="{DC055640-3373-4D15-8552-0AE173437B2F}">
      <dsp:nvSpPr>
        <dsp:cNvPr id="0" name=""/>
        <dsp:cNvSpPr/>
      </dsp:nvSpPr>
      <dsp:spPr>
        <a:xfrm>
          <a:off x="39" y="1037834"/>
          <a:ext cx="3809962" cy="26187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256032" bIns="288036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smtClean="0"/>
            <a:t>New and used vehicles</a:t>
          </a:r>
          <a:endParaRPr lang="en-US" sz="36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smtClean="0"/>
            <a:t>Convenient hours</a:t>
          </a:r>
          <a:endParaRPr lang="en-US" sz="3600" kern="1200" dirty="0"/>
        </a:p>
      </dsp:txBody>
      <dsp:txXfrm>
        <a:off x="39" y="1037834"/>
        <a:ext cx="3809962" cy="2618730"/>
      </dsp:txXfrm>
    </dsp:sp>
    <dsp:sp modelId="{2C0D4973-DC0D-4EEB-B438-D3D999063737}">
      <dsp:nvSpPr>
        <dsp:cNvPr id="0" name=""/>
        <dsp:cNvSpPr/>
      </dsp:nvSpPr>
      <dsp:spPr>
        <a:xfrm>
          <a:off x="4343397" y="1034"/>
          <a:ext cx="3809962" cy="103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Private Sources</a:t>
          </a:r>
          <a:endParaRPr lang="en-US" sz="3600" kern="1200" dirty="0"/>
        </a:p>
      </dsp:txBody>
      <dsp:txXfrm>
        <a:off x="4343397" y="1034"/>
        <a:ext cx="3809962" cy="1036800"/>
      </dsp:txXfrm>
    </dsp:sp>
    <dsp:sp modelId="{072FEC9C-8B3F-45A7-AC77-365E4486C212}">
      <dsp:nvSpPr>
        <dsp:cNvPr id="0" name=""/>
        <dsp:cNvSpPr/>
      </dsp:nvSpPr>
      <dsp:spPr>
        <a:xfrm>
          <a:off x="4343397" y="1037834"/>
          <a:ext cx="3809962" cy="26187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256032" bIns="288036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smtClean="0"/>
            <a:t>Typically pre-owned vehicles</a:t>
          </a:r>
          <a:endParaRPr lang="en-US" sz="3600" kern="1200" dirty="0"/>
        </a:p>
      </dsp:txBody>
      <dsp:txXfrm>
        <a:off x="4343397" y="1037834"/>
        <a:ext cx="3809962" cy="26187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AE6D18-DC56-4DC3-B08D-082DC88B2B53}">
      <dsp:nvSpPr>
        <dsp:cNvPr id="0" name=""/>
        <dsp:cNvSpPr/>
      </dsp:nvSpPr>
      <dsp:spPr>
        <a:xfrm>
          <a:off x="611504" y="0"/>
          <a:ext cx="6930390" cy="33528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91DCC8-09FD-4CE1-811E-10834B741CC5}">
      <dsp:nvSpPr>
        <dsp:cNvPr id="0" name=""/>
        <dsp:cNvSpPr/>
      </dsp:nvSpPr>
      <dsp:spPr>
        <a:xfrm>
          <a:off x="4080" y="1005840"/>
          <a:ext cx="1962708" cy="1341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u="sng" kern="1200" dirty="0" smtClean="0"/>
            <a:t>Before</a:t>
          </a:r>
          <a:r>
            <a:rPr lang="en-US" sz="1900" kern="1200" dirty="0" smtClean="0"/>
            <a:t> working with sales personnel</a:t>
          </a:r>
          <a:endParaRPr lang="en-US" sz="1900" kern="1200" dirty="0"/>
        </a:p>
      </dsp:txBody>
      <dsp:txXfrm>
        <a:off x="69548" y="1071308"/>
        <a:ext cx="1831772" cy="1210184"/>
      </dsp:txXfrm>
    </dsp:sp>
    <dsp:sp modelId="{849DBE09-FF7E-4ABB-B9BB-1B35C7BFFE0B}">
      <dsp:nvSpPr>
        <dsp:cNvPr id="0" name=""/>
        <dsp:cNvSpPr/>
      </dsp:nvSpPr>
      <dsp:spPr>
        <a:xfrm>
          <a:off x="2064924" y="1005840"/>
          <a:ext cx="1962708" cy="1341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Evaluate your needs and wants</a:t>
          </a:r>
          <a:endParaRPr lang="en-US" sz="1900" kern="1200" dirty="0"/>
        </a:p>
      </dsp:txBody>
      <dsp:txXfrm>
        <a:off x="2130392" y="1071308"/>
        <a:ext cx="1831772" cy="1210184"/>
      </dsp:txXfrm>
    </dsp:sp>
    <dsp:sp modelId="{733249FA-1A4C-47E8-88D9-0C42149F2CE6}">
      <dsp:nvSpPr>
        <dsp:cNvPr id="0" name=""/>
        <dsp:cNvSpPr/>
      </dsp:nvSpPr>
      <dsp:spPr>
        <a:xfrm>
          <a:off x="4125767" y="1005840"/>
          <a:ext cx="1962708" cy="1341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Identify the right type of vehicle for you and desired features</a:t>
          </a:r>
          <a:endParaRPr lang="en-US" sz="1900" kern="1200" dirty="0"/>
        </a:p>
      </dsp:txBody>
      <dsp:txXfrm>
        <a:off x="4191235" y="1071308"/>
        <a:ext cx="1831772" cy="1210184"/>
      </dsp:txXfrm>
    </dsp:sp>
    <dsp:sp modelId="{7F3FFA90-B81A-49FC-83D1-EDDC1B8122CB}">
      <dsp:nvSpPr>
        <dsp:cNvPr id="0" name=""/>
        <dsp:cNvSpPr/>
      </dsp:nvSpPr>
      <dsp:spPr>
        <a:xfrm>
          <a:off x="6186611" y="1005840"/>
          <a:ext cx="1962708" cy="1341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Research expected costs</a:t>
          </a:r>
          <a:endParaRPr lang="en-US" sz="1900" kern="1200" dirty="0"/>
        </a:p>
      </dsp:txBody>
      <dsp:txXfrm>
        <a:off x="6252079" y="1071308"/>
        <a:ext cx="1831772" cy="12101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075130-7F3B-49BF-8F82-AD447A509468}">
      <dsp:nvSpPr>
        <dsp:cNvPr id="0" name=""/>
        <dsp:cNvSpPr/>
      </dsp:nvSpPr>
      <dsp:spPr>
        <a:xfrm>
          <a:off x="237969" y="1364"/>
          <a:ext cx="2094135" cy="12564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Automobile payment </a:t>
          </a:r>
          <a:br>
            <a:rPr lang="en-US" sz="2200" kern="1200" dirty="0" smtClean="0"/>
          </a:br>
          <a:r>
            <a:rPr lang="en-US" sz="2200" kern="1200" dirty="0" smtClean="0"/>
            <a:t>(if credit is used)</a:t>
          </a:r>
          <a:endParaRPr lang="en-US" sz="2200" kern="1200" dirty="0"/>
        </a:p>
      </dsp:txBody>
      <dsp:txXfrm>
        <a:off x="237969" y="1364"/>
        <a:ext cx="2094135" cy="1256481"/>
      </dsp:txXfrm>
    </dsp:sp>
    <dsp:sp modelId="{62DD66BF-87FA-4E38-8CF5-B301A0986CDF}">
      <dsp:nvSpPr>
        <dsp:cNvPr id="0" name=""/>
        <dsp:cNvSpPr/>
      </dsp:nvSpPr>
      <dsp:spPr>
        <a:xfrm>
          <a:off x="2541519" y="1364"/>
          <a:ext cx="2094135" cy="12564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Fuel</a:t>
          </a:r>
          <a:endParaRPr lang="en-US" sz="2200" kern="1200" dirty="0"/>
        </a:p>
      </dsp:txBody>
      <dsp:txXfrm>
        <a:off x="2541519" y="1364"/>
        <a:ext cx="2094135" cy="1256481"/>
      </dsp:txXfrm>
    </dsp:sp>
    <dsp:sp modelId="{A668650D-60F7-4C72-A950-4816BC599C4F}">
      <dsp:nvSpPr>
        <dsp:cNvPr id="0" name=""/>
        <dsp:cNvSpPr/>
      </dsp:nvSpPr>
      <dsp:spPr>
        <a:xfrm>
          <a:off x="237969" y="1467259"/>
          <a:ext cx="2094135" cy="12564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Maintenance and Repairs</a:t>
          </a:r>
          <a:endParaRPr lang="en-US" sz="2200" kern="1200" dirty="0"/>
        </a:p>
      </dsp:txBody>
      <dsp:txXfrm>
        <a:off x="237969" y="1467259"/>
        <a:ext cx="2094135" cy="1256481"/>
      </dsp:txXfrm>
    </dsp:sp>
    <dsp:sp modelId="{6F841108-813A-4695-A730-D8F09610E9C9}">
      <dsp:nvSpPr>
        <dsp:cNvPr id="0" name=""/>
        <dsp:cNvSpPr/>
      </dsp:nvSpPr>
      <dsp:spPr>
        <a:xfrm>
          <a:off x="2541519" y="1467259"/>
          <a:ext cx="2094135" cy="12564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License and Registration (yearly fee)</a:t>
          </a:r>
          <a:endParaRPr lang="en-US" sz="2200" kern="1200" dirty="0"/>
        </a:p>
      </dsp:txBody>
      <dsp:txXfrm>
        <a:off x="2541519" y="1467259"/>
        <a:ext cx="2094135" cy="1256481"/>
      </dsp:txXfrm>
    </dsp:sp>
    <dsp:sp modelId="{6C898175-A1CC-4EDA-BEAF-E47A28EA99C0}">
      <dsp:nvSpPr>
        <dsp:cNvPr id="0" name=""/>
        <dsp:cNvSpPr/>
      </dsp:nvSpPr>
      <dsp:spPr>
        <a:xfrm>
          <a:off x="218054" y="2934518"/>
          <a:ext cx="2094135" cy="12564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Insurance</a:t>
          </a:r>
          <a:endParaRPr lang="en-US" sz="2200" kern="1200" dirty="0"/>
        </a:p>
      </dsp:txBody>
      <dsp:txXfrm>
        <a:off x="218054" y="2934518"/>
        <a:ext cx="2094135" cy="1256481"/>
      </dsp:txXfrm>
    </dsp:sp>
    <dsp:sp modelId="{FEB3506C-513E-492F-8975-3C6FF6AE4F36}">
      <dsp:nvSpPr>
        <dsp:cNvPr id="0" name=""/>
        <dsp:cNvSpPr/>
      </dsp:nvSpPr>
      <dsp:spPr>
        <a:xfrm>
          <a:off x="2541519" y="2933154"/>
          <a:ext cx="2094135" cy="12564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Parking </a:t>
          </a:r>
          <a:br>
            <a:rPr lang="en-US" sz="2200" kern="1200" dirty="0" smtClean="0"/>
          </a:br>
          <a:r>
            <a:rPr lang="en-US" sz="2200" kern="1200" dirty="0" smtClean="0"/>
            <a:t>(in some locations)</a:t>
          </a:r>
          <a:endParaRPr lang="en-US" sz="2200" kern="1200" dirty="0"/>
        </a:p>
      </dsp:txBody>
      <dsp:txXfrm>
        <a:off x="2541519" y="2933154"/>
        <a:ext cx="2094135" cy="12564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705431-0A3D-4476-9C9E-606CC11E0FC8}">
      <dsp:nvSpPr>
        <dsp:cNvPr id="0" name=""/>
        <dsp:cNvSpPr/>
      </dsp:nvSpPr>
      <dsp:spPr>
        <a:xfrm>
          <a:off x="2356071" y="1572577"/>
          <a:ext cx="51145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1456" y="45720"/>
              </a:lnTo>
            </a:path>
          </a:pathLst>
        </a:custGeom>
        <a:noFill/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598248" y="1615587"/>
        <a:ext cx="27102" cy="5420"/>
      </dsp:txXfrm>
    </dsp:sp>
    <dsp:sp modelId="{812520BD-87A6-4902-B675-FBC463231ACD}">
      <dsp:nvSpPr>
        <dsp:cNvPr id="0" name=""/>
        <dsp:cNvSpPr/>
      </dsp:nvSpPr>
      <dsp:spPr>
        <a:xfrm>
          <a:off x="1103" y="911267"/>
          <a:ext cx="2356767" cy="14140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kern="1200" dirty="0" smtClean="0"/>
            <a:t>The value of most vehicles </a:t>
          </a:r>
          <a:r>
            <a:rPr lang="en-US" sz="1600" b="1" kern="1200" dirty="0" smtClean="0"/>
            <a:t>depreciates </a:t>
          </a:r>
          <a:r>
            <a:rPr lang="en-US" sz="1600" kern="1200" dirty="0" smtClean="0"/>
            <a:t>(lowers) over time</a:t>
          </a:r>
          <a:endParaRPr lang="en-US" sz="1600" kern="1200" dirty="0"/>
        </a:p>
      </dsp:txBody>
      <dsp:txXfrm>
        <a:off x="1103" y="911267"/>
        <a:ext cx="2356767" cy="1414060"/>
      </dsp:txXfrm>
    </dsp:sp>
    <dsp:sp modelId="{39A17840-8552-41CF-B760-836A779A540F}">
      <dsp:nvSpPr>
        <dsp:cNvPr id="0" name=""/>
        <dsp:cNvSpPr/>
      </dsp:nvSpPr>
      <dsp:spPr>
        <a:xfrm>
          <a:off x="1179487" y="2323527"/>
          <a:ext cx="2898824" cy="511456"/>
        </a:xfrm>
        <a:custGeom>
          <a:avLst/>
          <a:gdLst/>
          <a:ahLst/>
          <a:cxnLst/>
          <a:rect l="0" t="0" r="0" b="0"/>
          <a:pathLst>
            <a:path>
              <a:moveTo>
                <a:pt x="2898824" y="0"/>
              </a:moveTo>
              <a:lnTo>
                <a:pt x="2898824" y="272828"/>
              </a:lnTo>
              <a:lnTo>
                <a:pt x="0" y="272828"/>
              </a:lnTo>
              <a:lnTo>
                <a:pt x="0" y="511456"/>
              </a:lnTo>
            </a:path>
          </a:pathLst>
        </a:custGeom>
        <a:noFill/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555173" y="2576545"/>
        <a:ext cx="147453" cy="5420"/>
      </dsp:txXfrm>
    </dsp:sp>
    <dsp:sp modelId="{8BE7FF86-21CB-4488-8633-D50D703B4F43}">
      <dsp:nvSpPr>
        <dsp:cNvPr id="0" name=""/>
        <dsp:cNvSpPr/>
      </dsp:nvSpPr>
      <dsp:spPr>
        <a:xfrm>
          <a:off x="2899928" y="911267"/>
          <a:ext cx="2356767" cy="14140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kern="1200" dirty="0" smtClean="0"/>
            <a:t>One of the biggest costs of ownership</a:t>
          </a:r>
        </a:p>
      </dsp:txBody>
      <dsp:txXfrm>
        <a:off x="2899928" y="911267"/>
        <a:ext cx="2356767" cy="1414060"/>
      </dsp:txXfrm>
    </dsp:sp>
    <dsp:sp modelId="{05DBFC08-C243-44E7-8E67-68C383D129CA}">
      <dsp:nvSpPr>
        <dsp:cNvPr id="0" name=""/>
        <dsp:cNvSpPr/>
      </dsp:nvSpPr>
      <dsp:spPr>
        <a:xfrm>
          <a:off x="2356071" y="3528694"/>
          <a:ext cx="51145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1456" y="45720"/>
              </a:lnTo>
            </a:path>
          </a:pathLst>
        </a:custGeom>
        <a:noFill/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598248" y="3571704"/>
        <a:ext cx="27102" cy="5420"/>
      </dsp:txXfrm>
    </dsp:sp>
    <dsp:sp modelId="{5ABDC258-28CE-4C1B-A4A5-361D643885C6}">
      <dsp:nvSpPr>
        <dsp:cNvPr id="0" name=""/>
        <dsp:cNvSpPr/>
      </dsp:nvSpPr>
      <dsp:spPr>
        <a:xfrm>
          <a:off x="1103" y="2867384"/>
          <a:ext cx="2356767" cy="14140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Make sure you don’t owe more than you own if credit is used</a:t>
          </a:r>
          <a:endParaRPr lang="en-US" sz="1600" kern="1200" dirty="0"/>
        </a:p>
      </dsp:txBody>
      <dsp:txXfrm>
        <a:off x="1103" y="2867384"/>
        <a:ext cx="2356767" cy="1414060"/>
      </dsp:txXfrm>
    </dsp:sp>
    <dsp:sp modelId="{0AAF42C0-1563-46D0-8339-47A9EB50BF13}">
      <dsp:nvSpPr>
        <dsp:cNvPr id="0" name=""/>
        <dsp:cNvSpPr/>
      </dsp:nvSpPr>
      <dsp:spPr>
        <a:xfrm>
          <a:off x="2899928" y="2867384"/>
          <a:ext cx="2356767" cy="14140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The Statement of Financial Position should record the market value of the vehicle that day</a:t>
          </a:r>
          <a:endParaRPr lang="en-US" sz="1600" kern="1200" dirty="0"/>
        </a:p>
      </dsp:txBody>
      <dsp:txXfrm>
        <a:off x="2899928" y="2867384"/>
        <a:ext cx="2356767" cy="14140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6A5D95-32C6-48F9-9BF9-29754F804B26}">
      <dsp:nvSpPr>
        <dsp:cNvPr id="0" name=""/>
        <dsp:cNvSpPr/>
      </dsp:nvSpPr>
      <dsp:spPr>
        <a:xfrm>
          <a:off x="484108" y="2530"/>
          <a:ext cx="2245369" cy="13472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Cost</a:t>
          </a:r>
          <a:endParaRPr lang="en-US" sz="2200" kern="1200" dirty="0"/>
        </a:p>
      </dsp:txBody>
      <dsp:txXfrm>
        <a:off x="484108" y="2530"/>
        <a:ext cx="2245369" cy="1347221"/>
      </dsp:txXfrm>
    </dsp:sp>
    <dsp:sp modelId="{DFCEF968-7A86-412A-8360-C3C283FD4354}">
      <dsp:nvSpPr>
        <dsp:cNvPr id="0" name=""/>
        <dsp:cNvSpPr/>
      </dsp:nvSpPr>
      <dsp:spPr>
        <a:xfrm>
          <a:off x="2954015" y="2530"/>
          <a:ext cx="2245369" cy="13472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Size</a:t>
          </a:r>
          <a:endParaRPr lang="en-US" sz="2200" kern="1200" dirty="0"/>
        </a:p>
      </dsp:txBody>
      <dsp:txXfrm>
        <a:off x="2954015" y="2530"/>
        <a:ext cx="2245369" cy="1347221"/>
      </dsp:txXfrm>
    </dsp:sp>
    <dsp:sp modelId="{834A45D3-3731-4044-88AE-98AB85A5AAD5}">
      <dsp:nvSpPr>
        <dsp:cNvPr id="0" name=""/>
        <dsp:cNvSpPr/>
      </dsp:nvSpPr>
      <dsp:spPr>
        <a:xfrm>
          <a:off x="5423921" y="2530"/>
          <a:ext cx="2245369" cy="13472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Usage</a:t>
          </a:r>
          <a:endParaRPr lang="en-US" sz="2200" kern="1200" dirty="0"/>
        </a:p>
      </dsp:txBody>
      <dsp:txXfrm>
        <a:off x="5423921" y="2530"/>
        <a:ext cx="2245369" cy="1347221"/>
      </dsp:txXfrm>
    </dsp:sp>
    <dsp:sp modelId="{49899A37-D04C-4FF4-9B8F-9BC4E3404931}">
      <dsp:nvSpPr>
        <dsp:cNvPr id="0" name=""/>
        <dsp:cNvSpPr/>
      </dsp:nvSpPr>
      <dsp:spPr>
        <a:xfrm>
          <a:off x="484108" y="1574289"/>
          <a:ext cx="2245369" cy="13472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Gas mileage</a:t>
          </a:r>
          <a:endParaRPr lang="en-US" sz="2200" kern="1200" dirty="0"/>
        </a:p>
      </dsp:txBody>
      <dsp:txXfrm>
        <a:off x="484108" y="1574289"/>
        <a:ext cx="2245369" cy="1347221"/>
      </dsp:txXfrm>
    </dsp:sp>
    <dsp:sp modelId="{FED2D202-3414-4332-84BB-E9795D638EDD}">
      <dsp:nvSpPr>
        <dsp:cNvPr id="0" name=""/>
        <dsp:cNvSpPr/>
      </dsp:nvSpPr>
      <dsp:spPr>
        <a:xfrm>
          <a:off x="2954015" y="1574289"/>
          <a:ext cx="2245369" cy="13472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Safety Ratings</a:t>
          </a:r>
          <a:endParaRPr lang="en-US" sz="2200" kern="1200" dirty="0"/>
        </a:p>
      </dsp:txBody>
      <dsp:txXfrm>
        <a:off x="2954015" y="1574289"/>
        <a:ext cx="2245369" cy="1347221"/>
      </dsp:txXfrm>
    </dsp:sp>
    <dsp:sp modelId="{1A07C4BE-827A-4738-AA3B-66F3AFE56D62}">
      <dsp:nvSpPr>
        <dsp:cNvPr id="0" name=""/>
        <dsp:cNvSpPr/>
      </dsp:nvSpPr>
      <dsp:spPr>
        <a:xfrm>
          <a:off x="5423921" y="1574289"/>
          <a:ext cx="2245369" cy="13472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Reliability</a:t>
          </a:r>
          <a:endParaRPr lang="en-US" sz="2200" kern="1200" dirty="0"/>
        </a:p>
      </dsp:txBody>
      <dsp:txXfrm>
        <a:off x="5423921" y="1574289"/>
        <a:ext cx="2245369" cy="1347221"/>
      </dsp:txXfrm>
    </dsp:sp>
    <dsp:sp modelId="{9B8850D5-82E9-4ADD-961A-A419778D70AC}">
      <dsp:nvSpPr>
        <dsp:cNvPr id="0" name=""/>
        <dsp:cNvSpPr/>
      </dsp:nvSpPr>
      <dsp:spPr>
        <a:xfrm>
          <a:off x="484108" y="3146047"/>
          <a:ext cx="2245369" cy="13472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Environmental Impact</a:t>
          </a:r>
          <a:endParaRPr lang="en-US" sz="2200" kern="1200" dirty="0"/>
        </a:p>
      </dsp:txBody>
      <dsp:txXfrm>
        <a:off x="484108" y="3146047"/>
        <a:ext cx="2245369" cy="1347221"/>
      </dsp:txXfrm>
    </dsp:sp>
    <dsp:sp modelId="{8C6A5673-F9C2-47AE-8810-91F0F97D9B2A}">
      <dsp:nvSpPr>
        <dsp:cNvPr id="0" name=""/>
        <dsp:cNvSpPr/>
      </dsp:nvSpPr>
      <dsp:spPr>
        <a:xfrm>
          <a:off x="2954015" y="3146047"/>
          <a:ext cx="2245369" cy="13472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Depreciation</a:t>
          </a:r>
          <a:endParaRPr lang="en-US" sz="2200" kern="1200" dirty="0"/>
        </a:p>
      </dsp:txBody>
      <dsp:txXfrm>
        <a:off x="2954015" y="3146047"/>
        <a:ext cx="2245369" cy="1347221"/>
      </dsp:txXfrm>
    </dsp:sp>
    <dsp:sp modelId="{38FE7C89-FCDD-4BA8-AAA5-2E29EBBC9B2A}">
      <dsp:nvSpPr>
        <dsp:cNvPr id="0" name=""/>
        <dsp:cNvSpPr/>
      </dsp:nvSpPr>
      <dsp:spPr>
        <a:xfrm>
          <a:off x="5423921" y="3146047"/>
          <a:ext cx="2245369" cy="13472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Upgraded features</a:t>
          </a:r>
          <a:endParaRPr lang="en-US" sz="2200" kern="1200" dirty="0"/>
        </a:p>
      </dsp:txBody>
      <dsp:txXfrm>
        <a:off x="5423921" y="3146047"/>
        <a:ext cx="2245369" cy="134722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68CBEA-A854-4FC2-8CC9-7021AEAB7B57}">
      <dsp:nvSpPr>
        <dsp:cNvPr id="0" name=""/>
        <dsp:cNvSpPr/>
      </dsp:nvSpPr>
      <dsp:spPr>
        <a:xfrm>
          <a:off x="2882991" y="1573991"/>
          <a:ext cx="2387417" cy="2387417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Credit history will most likely be checked to determine if a loan will be granted and the terms</a:t>
          </a:r>
          <a:endParaRPr lang="en-US" sz="1700" kern="1200" dirty="0"/>
        </a:p>
      </dsp:txBody>
      <dsp:txXfrm>
        <a:off x="3232620" y="1923620"/>
        <a:ext cx="1688159" cy="1688159"/>
      </dsp:txXfrm>
    </dsp:sp>
    <dsp:sp modelId="{CA49B795-859C-4C04-B24C-3D145A49764E}">
      <dsp:nvSpPr>
        <dsp:cNvPr id="0" name=""/>
        <dsp:cNvSpPr/>
      </dsp:nvSpPr>
      <dsp:spPr>
        <a:xfrm rot="12900000">
          <a:off x="1246050" y="1123099"/>
          <a:ext cx="1935562" cy="68041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7FF81A-44E6-45E1-A45F-29EEA67F9DA5}">
      <dsp:nvSpPr>
        <dsp:cNvPr id="0" name=""/>
        <dsp:cNvSpPr/>
      </dsp:nvSpPr>
      <dsp:spPr>
        <a:xfrm>
          <a:off x="287048" y="990"/>
          <a:ext cx="2268046" cy="18144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62865" rIns="62865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Automobile Dealerships</a:t>
          </a:r>
          <a:endParaRPr lang="en-US" sz="3300" kern="1200" dirty="0"/>
        </a:p>
      </dsp:txBody>
      <dsp:txXfrm>
        <a:off x="340191" y="54133"/>
        <a:ext cx="2161760" cy="1708151"/>
      </dsp:txXfrm>
    </dsp:sp>
    <dsp:sp modelId="{596E0CB3-5ABA-4CF5-96B8-82D87E94B070}">
      <dsp:nvSpPr>
        <dsp:cNvPr id="0" name=""/>
        <dsp:cNvSpPr/>
      </dsp:nvSpPr>
      <dsp:spPr>
        <a:xfrm rot="19500000">
          <a:off x="4971786" y="1123099"/>
          <a:ext cx="1935562" cy="68041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479BBD-9E82-475A-9FF6-C44CC4A4EEF5}">
      <dsp:nvSpPr>
        <dsp:cNvPr id="0" name=""/>
        <dsp:cNvSpPr/>
      </dsp:nvSpPr>
      <dsp:spPr>
        <a:xfrm>
          <a:off x="5598304" y="990"/>
          <a:ext cx="2268046" cy="18144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62865" rIns="62865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Depository Institutions</a:t>
          </a:r>
          <a:endParaRPr lang="en-US" sz="3300" kern="1200" dirty="0"/>
        </a:p>
      </dsp:txBody>
      <dsp:txXfrm>
        <a:off x="5651447" y="54133"/>
        <a:ext cx="2161760" cy="170815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9824C0-37B6-49F3-B6DC-D0755EFA6B89}">
      <dsp:nvSpPr>
        <dsp:cNvPr id="0" name=""/>
        <dsp:cNvSpPr/>
      </dsp:nvSpPr>
      <dsp:spPr>
        <a:xfrm>
          <a:off x="0" y="0"/>
          <a:ext cx="6930390" cy="13487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Amount required (if any) varies</a:t>
          </a:r>
          <a:endParaRPr lang="en-US" sz="2500" kern="1200" dirty="0"/>
        </a:p>
      </dsp:txBody>
      <dsp:txXfrm>
        <a:off x="39503" y="39503"/>
        <a:ext cx="5474994" cy="1269734"/>
      </dsp:txXfrm>
    </dsp:sp>
    <dsp:sp modelId="{18A97E5A-904E-4570-887D-78DFEB6F6083}">
      <dsp:nvSpPr>
        <dsp:cNvPr id="0" name=""/>
        <dsp:cNvSpPr/>
      </dsp:nvSpPr>
      <dsp:spPr>
        <a:xfrm>
          <a:off x="611504" y="1573529"/>
          <a:ext cx="6930390" cy="13487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If selling a current vehicle, research the vehicles worth </a:t>
          </a:r>
          <a:r>
            <a:rPr lang="en-US" sz="2500" u="sng" kern="1200" dirty="0" smtClean="0"/>
            <a:t>in advance</a:t>
          </a:r>
          <a:r>
            <a:rPr lang="en-US" sz="2500" kern="1200" dirty="0" smtClean="0"/>
            <a:t> of talking to others</a:t>
          </a:r>
          <a:endParaRPr lang="en-US" sz="2500" kern="1200" dirty="0"/>
        </a:p>
      </dsp:txBody>
      <dsp:txXfrm>
        <a:off x="651007" y="1613032"/>
        <a:ext cx="5363198" cy="1269734"/>
      </dsp:txXfrm>
    </dsp:sp>
    <dsp:sp modelId="{4D53B0D0-F45F-4FE7-8B51-F6AFF7F5D2E8}">
      <dsp:nvSpPr>
        <dsp:cNvPr id="0" name=""/>
        <dsp:cNvSpPr/>
      </dsp:nvSpPr>
      <dsp:spPr>
        <a:xfrm>
          <a:off x="1223009" y="3147059"/>
          <a:ext cx="6930390" cy="13487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If you trade-in your vehicle, negotiate the trade-in value separately from the price of your new vehicle</a:t>
          </a:r>
          <a:endParaRPr lang="en-US" sz="2500" kern="1200" dirty="0"/>
        </a:p>
      </dsp:txBody>
      <dsp:txXfrm>
        <a:off x="1262512" y="3186562"/>
        <a:ext cx="5363198" cy="1269734"/>
      </dsp:txXfrm>
    </dsp:sp>
    <dsp:sp modelId="{CE723CA2-453B-4231-8D3E-72B9338EF7D1}">
      <dsp:nvSpPr>
        <dsp:cNvPr id="0" name=""/>
        <dsp:cNvSpPr/>
      </dsp:nvSpPr>
      <dsp:spPr>
        <a:xfrm>
          <a:off x="6053709" y="1022794"/>
          <a:ext cx="876681" cy="87668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905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250962" y="1022794"/>
        <a:ext cx="482175" cy="659702"/>
      </dsp:txXfrm>
    </dsp:sp>
    <dsp:sp modelId="{8C70D0E2-671C-4983-BFB7-9641DAC8E71A}">
      <dsp:nvSpPr>
        <dsp:cNvPr id="0" name=""/>
        <dsp:cNvSpPr/>
      </dsp:nvSpPr>
      <dsp:spPr>
        <a:xfrm>
          <a:off x="6665214" y="2587332"/>
          <a:ext cx="876681" cy="87668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905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862467" y="2587332"/>
        <a:ext cx="482175" cy="65970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9A420F-BC75-4326-80E8-59360654ABB9}">
      <dsp:nvSpPr>
        <dsp:cNvPr id="0" name=""/>
        <dsp:cNvSpPr/>
      </dsp:nvSpPr>
      <dsp:spPr>
        <a:xfrm>
          <a:off x="7369" y="1053676"/>
          <a:ext cx="2202746" cy="132164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You pay a specified amount of money (usually monthly) for a specific time</a:t>
          </a:r>
          <a:endParaRPr lang="en-US" sz="1900" kern="1200" dirty="0"/>
        </a:p>
      </dsp:txBody>
      <dsp:txXfrm>
        <a:off x="46079" y="1092386"/>
        <a:ext cx="2125326" cy="1244227"/>
      </dsp:txXfrm>
    </dsp:sp>
    <dsp:sp modelId="{7CFD2898-2528-4807-8CD2-422095E37CF2}">
      <dsp:nvSpPr>
        <dsp:cNvPr id="0" name=""/>
        <dsp:cNvSpPr/>
      </dsp:nvSpPr>
      <dsp:spPr>
        <a:xfrm>
          <a:off x="2430390" y="1441359"/>
          <a:ext cx="466982" cy="5462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2430390" y="1550615"/>
        <a:ext cx="326887" cy="327769"/>
      </dsp:txXfrm>
    </dsp:sp>
    <dsp:sp modelId="{8C53E93C-0F6F-4E9F-A6D5-9F1D6EC18887}">
      <dsp:nvSpPr>
        <dsp:cNvPr id="0" name=""/>
        <dsp:cNvSpPr/>
      </dsp:nvSpPr>
      <dsp:spPr>
        <a:xfrm>
          <a:off x="3091214" y="1053676"/>
          <a:ext cx="2202746" cy="132164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Once lease expires, vehicle returned to the lease grantor</a:t>
          </a:r>
          <a:endParaRPr lang="en-US" sz="1900" kern="1200" dirty="0"/>
        </a:p>
      </dsp:txBody>
      <dsp:txXfrm>
        <a:off x="3129924" y="1092386"/>
        <a:ext cx="2125326" cy="1244227"/>
      </dsp:txXfrm>
    </dsp:sp>
    <dsp:sp modelId="{136BFA8F-6AE2-4EF6-B687-F13762A85A8C}">
      <dsp:nvSpPr>
        <dsp:cNvPr id="0" name=""/>
        <dsp:cNvSpPr/>
      </dsp:nvSpPr>
      <dsp:spPr>
        <a:xfrm>
          <a:off x="5514235" y="1441359"/>
          <a:ext cx="466982" cy="5462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5514235" y="1550615"/>
        <a:ext cx="326887" cy="327769"/>
      </dsp:txXfrm>
    </dsp:sp>
    <dsp:sp modelId="{D6EBA35B-61F2-4B2E-A56F-BF0D85705866}">
      <dsp:nvSpPr>
        <dsp:cNvPr id="0" name=""/>
        <dsp:cNvSpPr/>
      </dsp:nvSpPr>
      <dsp:spPr>
        <a:xfrm>
          <a:off x="6175059" y="1053676"/>
          <a:ext cx="2202746" cy="132164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Read the contract closely – look for hidden costs</a:t>
          </a:r>
          <a:endParaRPr lang="en-US" sz="1900" kern="1200" dirty="0"/>
        </a:p>
      </dsp:txBody>
      <dsp:txXfrm>
        <a:off x="6213769" y="1092386"/>
        <a:ext cx="2125326" cy="12442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D18A3-D456-429C-9A23-B04753FD767C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A490F0-3895-417C-A66F-FC6253D24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59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E4A363D-89A9-42BC-9CD0-ECFF77CE46BD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DE4A363D-89A9-42BC-9CD0-ECFF77CE46BD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</p:spPr>
        <p:txBody>
          <a:bodyPr/>
          <a:lstStyle/>
          <a:p>
            <a:fld id="{DE4A363D-89A9-42BC-9CD0-ECFF77CE46BD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DE4A363D-89A9-42BC-9CD0-ECFF77CE46BD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DE4A363D-89A9-42BC-9CD0-ECFF77CE46BD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fld id="{DE4A363D-89A9-42BC-9CD0-ECFF77CE46BD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fld id="{DE4A363D-89A9-42BC-9CD0-ECFF77CE46BD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DE4A363D-89A9-42BC-9CD0-ECFF77CE46BD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DE4A363D-89A9-42BC-9CD0-ECFF77CE46BD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DE4A363D-89A9-42BC-9CD0-ECFF77CE46BD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fld id="{DE4A363D-89A9-42BC-9CD0-ECFF77CE46BD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0169DF-CF53-4AB2-A5A3-C8A1A4D371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Box 28"/>
          <p:cNvSpPr txBox="1">
            <a:spLocks noChangeArrowheads="1"/>
          </p:cNvSpPr>
          <p:nvPr userDrawn="1"/>
        </p:nvSpPr>
        <p:spPr bwMode="auto">
          <a:xfrm>
            <a:off x="1066800" y="6324600"/>
            <a:ext cx="6858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en-US" sz="700" dirty="0" smtClean="0"/>
              <a:t>© Take Charge</a:t>
            </a:r>
            <a:r>
              <a:rPr lang="en-US" sz="700" baseline="0" dirty="0" smtClean="0"/>
              <a:t> Today </a:t>
            </a:r>
            <a:r>
              <a:rPr lang="en-US" sz="700" dirty="0" smtClean="0"/>
              <a:t>– August 2013– Major</a:t>
            </a:r>
            <a:r>
              <a:rPr lang="en-US" sz="700" baseline="0" dirty="0" smtClean="0"/>
              <a:t> Expenditures </a:t>
            </a:r>
            <a:r>
              <a:rPr lang="en-US" sz="700" dirty="0" smtClean="0"/>
              <a:t>– Slide </a:t>
            </a:r>
            <a:fld id="{E8E7A28B-21EA-48EB-9734-82BD79F06FB7}" type="slidenum">
              <a:rPr lang="en-US" sz="700" smtClean="0"/>
              <a:pPr algn="ctr">
                <a:defRPr/>
              </a:pPr>
              <a:t>‹#›</a:t>
            </a:fld>
            <a:endParaRPr lang="en-US" sz="700" dirty="0" smtClean="0"/>
          </a:p>
          <a:p>
            <a:pPr algn="ctr">
              <a:defRPr/>
            </a:pPr>
            <a:r>
              <a:rPr lang="en-US" sz="700" dirty="0" smtClean="0"/>
              <a:t>Funded by a grant from Take Charge America, Inc. to the Norton School of Family and Consumer Sciences  Take Charge America Institute at the University of Arizona</a:t>
            </a:r>
          </a:p>
        </p:txBody>
      </p:sp>
      <p:pic>
        <p:nvPicPr>
          <p:cNvPr id="11" name="Picture 12" descr="TCA-New-Logo-3-color"/>
          <p:cNvPicPr>
            <a:picLocks noChangeAspect="1" noChangeArrowheads="1"/>
          </p:cNvPicPr>
          <p:nvPr userDrawn="1"/>
        </p:nvPicPr>
        <p:blipFill>
          <a:blip r:embed="rId1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400800"/>
            <a:ext cx="11826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6" descr="UA-horiz blk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400800"/>
            <a:ext cx="874713" cy="1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6"/>
          <p:cNvSpPr txBox="1">
            <a:spLocks noChangeArrowheads="1"/>
          </p:cNvSpPr>
          <p:nvPr userDrawn="1"/>
        </p:nvSpPr>
        <p:spPr bwMode="auto">
          <a:xfrm>
            <a:off x="8458200" y="0"/>
            <a:ext cx="6858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900" dirty="0" smtClean="0">
                <a:solidFill>
                  <a:schemeClr val="tx1"/>
                </a:solidFill>
              </a:rPr>
              <a:t>2.6.7.G1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Transportation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34000" y="228600"/>
            <a:ext cx="34290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What are transportation options in your community?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40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Credit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25398517"/>
              </p:ext>
            </p:extLst>
          </p:nvPr>
        </p:nvGraphicFramePr>
        <p:xfrm>
          <a:off x="612775" y="1752600"/>
          <a:ext cx="81534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5867400"/>
            <a:ext cx="87630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Loan rates vary significantly between lenders.</a:t>
            </a:r>
            <a:br>
              <a:rPr lang="en-US" sz="2400" dirty="0" smtClean="0"/>
            </a:br>
            <a:r>
              <a:rPr lang="en-US" sz="2400" dirty="0" smtClean="0"/>
              <a:t>Shop around </a:t>
            </a:r>
            <a:r>
              <a:rPr lang="en-US" sz="2400" u="sng" dirty="0" smtClean="0"/>
              <a:t>before</a:t>
            </a:r>
            <a:r>
              <a:rPr lang="en-US" sz="2400" dirty="0" smtClean="0"/>
              <a:t> negotiating.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0854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68CBEA-A854-4FC2-8CC9-7021AEAB7B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CA68CBEA-A854-4FC2-8CC9-7021AEAB7B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CA68CBEA-A854-4FC2-8CC9-7021AEAB7B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graphicEl>
                                              <a:dgm id="{CA68CBEA-A854-4FC2-8CC9-7021AEAB7B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49B795-859C-4C04-B24C-3D145A4976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CA49B795-859C-4C04-B24C-3D145A4976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graphicEl>
                                              <a:dgm id="{CA49B795-859C-4C04-B24C-3D145A4976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07FF81A-44E6-45E1-A45F-29EEA67F9D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B07FF81A-44E6-45E1-A45F-29EEA67F9D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B07FF81A-44E6-45E1-A45F-29EEA67F9D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6E0CB3-5ABA-4CF5-96B8-82D87E94B0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596E0CB3-5ABA-4CF5-96B8-82D87E94B0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596E0CB3-5ABA-4CF5-96B8-82D87E94B0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9479BBD-9E82-475A-9FF6-C44CC4A4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A9479BBD-9E82-475A-9FF6-C44CC4A4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graphicEl>
                                              <a:dgm id="{A9479BBD-9E82-475A-9FF6-C44CC4A4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 Payment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34174045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4636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9824C0-37B6-49F3-B6DC-D0755EFA6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9A9824C0-37B6-49F3-B6DC-D0755EFA6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9A9824C0-37B6-49F3-B6DC-D0755EFA6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E723CA2-453B-4231-8D3E-72B9338EF7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CE723CA2-453B-4231-8D3E-72B9338EF7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CE723CA2-453B-4231-8D3E-72B9338EF7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8A97E5A-904E-4570-887D-78DFEB6F60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18A97E5A-904E-4570-887D-78DFEB6F60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18A97E5A-904E-4570-887D-78DFEB6F60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70D0E2-671C-4983-BFB7-9641DAC8E7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8C70D0E2-671C-4983-BFB7-9641DAC8E7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8C70D0E2-671C-4983-BFB7-9641DAC8E7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53B0D0-F45F-4FE7-8B51-F6AFF7F5D2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4D53B0D0-F45F-4FE7-8B51-F6AFF7F5D2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4D53B0D0-F45F-4FE7-8B51-F6AFF7F5D2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Leasing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73830089"/>
              </p:ext>
            </p:extLst>
          </p:nvPr>
        </p:nvGraphicFramePr>
        <p:xfrm>
          <a:off x="381000" y="2667000"/>
          <a:ext cx="8385175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1676400"/>
            <a:ext cx="86106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Leasing – renting a product while the ownership </a:t>
            </a:r>
          </a:p>
          <a:p>
            <a:pPr algn="ctr"/>
            <a:r>
              <a:rPr lang="en-US" sz="2400" dirty="0" smtClean="0"/>
              <a:t>remains with the lease grantor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9851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99A420F-BC75-4326-80E8-59360654A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C99A420F-BC75-4326-80E8-59360654A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C99A420F-BC75-4326-80E8-59360654A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CFD2898-2528-4807-8CD2-422095E37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7CFD2898-2528-4807-8CD2-422095E37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7CFD2898-2528-4807-8CD2-422095E37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C53E93C-0F6F-4E9F-A6D5-9F1D6EC188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8C53E93C-0F6F-4E9F-A6D5-9F1D6EC188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8C53E93C-0F6F-4E9F-A6D5-9F1D6EC188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36BFA8F-6AE2-4EF6-B687-F13762A85A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graphicEl>
                                              <a:dgm id="{136BFA8F-6AE2-4EF6-B687-F13762A85A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graphicEl>
                                              <a:dgm id="{136BFA8F-6AE2-4EF6-B687-F13762A85A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6EBA35B-61F2-4B2E-A56F-BF0D857058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graphicEl>
                                              <a:dgm id="{D6EBA35B-61F2-4B2E-A56F-BF0D857058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graphicEl>
                                              <a:dgm id="{D6EBA35B-61F2-4B2E-A56F-BF0D857058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09854984"/>
              </p:ext>
            </p:extLst>
          </p:nvPr>
        </p:nvGraphicFramePr>
        <p:xfrm>
          <a:off x="228600" y="990600"/>
          <a:ext cx="8537448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900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486400" y="1524000"/>
            <a:ext cx="3581400" cy="53148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Food, Transportation and Housing:</a:t>
            </a:r>
            <a:br>
              <a:rPr lang="en-US" dirty="0" smtClean="0"/>
            </a:br>
            <a:r>
              <a:rPr lang="en-US" dirty="0" smtClean="0"/>
              <a:t>Over 60% of Average Spending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48882515"/>
              </p:ext>
            </p:extLst>
          </p:nvPr>
        </p:nvGraphicFramePr>
        <p:xfrm>
          <a:off x="609600" y="1434715"/>
          <a:ext cx="4568825" cy="4863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" y="6047601"/>
            <a:ext cx="320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Source: 2011 Consumer Expenditure Survey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502560"/>
            <a:ext cx="3446463" cy="5314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5410200" y="4461510"/>
            <a:ext cx="2057400" cy="441960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0" y="6172200"/>
            <a:ext cx="5257800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What influences spending choices?</a:t>
            </a:r>
            <a:endParaRPr lang="en-US" sz="2400" dirty="0"/>
          </a:p>
        </p:txBody>
      </p:sp>
      <p:pic>
        <p:nvPicPr>
          <p:cNvPr id="1027" name="Picture 3" descr="C:\Users\Nicole Wanago\AppData\Local\Microsoft\Windows\Temporary Internet Files\Content.IE5\TIYEKKV2\MP900442235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991928"/>
            <a:ext cx="563460" cy="75128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719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  <p:bldP spid="7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Transportation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21404477"/>
              </p:ext>
            </p:extLst>
          </p:nvPr>
        </p:nvGraphicFramePr>
        <p:xfrm>
          <a:off x="612775" y="18288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4800" y="1143000"/>
            <a:ext cx="86106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Examples include: taxi, subway, bus, etc.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544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5B06A06-4449-45C3-9942-7187DD7755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35B06A06-4449-45C3-9942-7187DD7755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35B06A06-4449-45C3-9942-7187DD7755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2120436-8B19-4978-BACE-34FD869EEF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dgm id="{52120436-8B19-4978-BACE-34FD869EEF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dgm id="{52120436-8B19-4978-BACE-34FD869EEF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BA06EBC-0A9E-468D-BFCB-51CADE5F86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graphicEl>
                                              <a:dgm id="{BBA06EBC-0A9E-468D-BFCB-51CADE5F86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graphicEl>
                                              <a:dgm id="{BBA06EBC-0A9E-468D-BFCB-51CADE5F86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24D0780-F992-4F4B-84DB-603F7912B4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graphicEl>
                                              <a:dgm id="{824D0780-F992-4F4B-84DB-603F7912B4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graphicEl>
                                              <a:dgm id="{824D0780-F992-4F4B-84DB-603F7912B4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ACF7BFC-8CB4-4951-84F3-81AA8B4A0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graphicEl>
                                              <a:dgm id="{0ACF7BFC-8CB4-4951-84F3-81AA8B4A0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graphicEl>
                                              <a:dgm id="{0ACF7BFC-8CB4-4951-84F3-81AA8B4A0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CF03E15-E401-4800-A754-75D5F28C6D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graphicEl>
                                              <a:dgm id="{5CF03E15-E401-4800-A754-75D5F28C6D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graphicEl>
                                              <a:dgm id="{5CF03E15-E401-4800-A754-75D5F28C6D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Purchasing an Automobile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64014531"/>
              </p:ext>
            </p:extLst>
          </p:nvPr>
        </p:nvGraphicFramePr>
        <p:xfrm>
          <a:off x="609600" y="2286000"/>
          <a:ext cx="81534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9098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6681899-384D-4C1A-B9D3-902E0466BD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dgm id="{66681899-384D-4C1A-B9D3-902E0466BD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dgm id="{66681899-384D-4C1A-B9D3-902E0466BD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C055640-3373-4D15-8552-0AE173437B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graphicEl>
                                              <a:dgm id="{DC055640-3373-4D15-8552-0AE173437B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graphicEl>
                                              <a:dgm id="{DC055640-3373-4D15-8552-0AE173437B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C0D4973-DC0D-4EEB-B438-D3D9990637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graphicEl>
                                              <a:dgm id="{2C0D4973-DC0D-4EEB-B438-D3D9990637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graphicEl>
                                              <a:dgm id="{2C0D4973-DC0D-4EEB-B438-D3D9990637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2FEC9C-8B3F-45A7-AC77-365E4486C2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graphicEl>
                                              <a:dgm id="{072FEC9C-8B3F-45A7-AC77-365E4486C2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graphicEl>
                                              <a:dgm id="{072FEC9C-8B3F-45A7-AC77-365E4486C2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Your Research!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8717304"/>
              </p:ext>
            </p:extLst>
          </p:nvPr>
        </p:nvGraphicFramePr>
        <p:xfrm>
          <a:off x="533400" y="1600200"/>
          <a:ext cx="81534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5181600"/>
            <a:ext cx="86106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You are responsible for yourself!</a:t>
            </a:r>
          </a:p>
          <a:p>
            <a:pPr algn="ctr"/>
            <a:r>
              <a:rPr lang="en-US" sz="2400" dirty="0" smtClean="0"/>
              <a:t>Advance research will maximize your satisfaction with the purchase!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722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1AE6D18-DC56-4DC3-B08D-082DC88B2B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01AE6D18-DC56-4DC3-B08D-082DC88B2B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01AE6D18-DC56-4DC3-B08D-082DC88B2B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91DCC8-09FD-4CE1-811E-10834B741C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E191DCC8-09FD-4CE1-811E-10834B741C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E191DCC8-09FD-4CE1-811E-10834B741C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49DBE09-FF7E-4ABB-B9BB-1B35C7BFFE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849DBE09-FF7E-4ABB-B9BB-1B35C7BFFE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849DBE09-FF7E-4ABB-B9BB-1B35C7BFFE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33249FA-1A4C-47E8-88D9-0C42149F2C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733249FA-1A4C-47E8-88D9-0C42149F2C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733249FA-1A4C-47E8-88D9-0C42149F2C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3FFA90-B81A-49FC-83D1-EDDC1B8122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graphicEl>
                                              <a:dgm id="{7F3FFA90-B81A-49FC-83D1-EDDC1B8122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graphicEl>
                                              <a:dgm id="{7F3FFA90-B81A-49FC-83D1-EDDC1B8122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486400" y="1524000"/>
            <a:ext cx="3581400" cy="53148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typical automobile ownership expenses?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14204125"/>
              </p:ext>
            </p:extLst>
          </p:nvPr>
        </p:nvGraphicFramePr>
        <p:xfrm>
          <a:off x="536575" y="1828800"/>
          <a:ext cx="4873625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1337" y="1502560"/>
            <a:ext cx="3446463" cy="5314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5562600" y="4610096"/>
            <a:ext cx="2514600" cy="152400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04800" y="6381690"/>
            <a:ext cx="86106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Before purchasing a vehicle, be sure you can afford the total cost of ownership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83114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5075130-7F3B-49BF-8F82-AD447A5094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graphicEl>
                                              <a:dgm id="{95075130-7F3B-49BF-8F82-AD447A5094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graphicEl>
                                              <a:dgm id="{95075130-7F3B-49BF-8F82-AD447A5094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2DD66BF-87FA-4E38-8CF5-B301A0986C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graphicEl>
                                              <a:dgm id="{62DD66BF-87FA-4E38-8CF5-B301A0986C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graphicEl>
                                              <a:dgm id="{62DD66BF-87FA-4E38-8CF5-B301A0986C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668650D-60F7-4C72-A950-4816BC599C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graphicEl>
                                              <a:dgm id="{A668650D-60F7-4C72-A950-4816BC599C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graphicEl>
                                              <a:dgm id="{A668650D-60F7-4C72-A950-4816BC599C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F841108-813A-4695-A730-D8F09610E9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graphicEl>
                                              <a:dgm id="{6F841108-813A-4695-A730-D8F09610E9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graphicEl>
                                              <a:dgm id="{6F841108-813A-4695-A730-D8F09610E9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C898175-A1CC-4EDA-BEAF-E47A28EA9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graphicEl>
                                              <a:dgm id="{6C898175-A1CC-4EDA-BEAF-E47A28EA9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graphicEl>
                                              <a:dgm id="{6C898175-A1CC-4EDA-BEAF-E47A28EA9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EB3506C-513E-492F-8975-3C6FF6AE4F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graphicEl>
                                              <a:dgm id="{FEB3506C-513E-492F-8975-3C6FF6AE4F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graphicEl>
                                              <a:dgm id="{FEB3506C-513E-492F-8975-3C6FF6AE4F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Marina’s Out-of-Pocket Expenses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80248436"/>
              </p:ext>
            </p:extLst>
          </p:nvPr>
        </p:nvGraphicFramePr>
        <p:xfrm>
          <a:off x="4495800" y="2286000"/>
          <a:ext cx="4340225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3279"/>
                <a:gridCol w="1616946"/>
              </a:tblGrid>
              <a:tr h="43180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5-Year</a:t>
                      </a:r>
                      <a:r>
                        <a:rPr lang="en-US" baseline="0" dirty="0" smtClean="0"/>
                        <a:t> Average Out-of-Pocket</a:t>
                      </a:r>
                    </a:p>
                    <a:p>
                      <a:pPr algn="ctr"/>
                      <a:r>
                        <a:rPr lang="en-US" baseline="0" dirty="0" smtClean="0"/>
                        <a:t>(15,000 miles driven per year)</a:t>
                      </a:r>
                      <a:endParaRPr lang="en-US" dirty="0"/>
                    </a:p>
                  </a:txBody>
                  <a:tcPr marL="191845" marR="191845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Fuel</a:t>
                      </a:r>
                      <a:endParaRPr lang="en-US" dirty="0"/>
                    </a:p>
                  </a:txBody>
                  <a:tcPr marL="191845" marR="19184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$9,852</a:t>
                      </a:r>
                      <a:endParaRPr lang="en-US" dirty="0"/>
                    </a:p>
                  </a:txBody>
                  <a:tcPr marL="191845" marR="191845"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Insurance</a:t>
                      </a:r>
                      <a:endParaRPr lang="en-US" dirty="0"/>
                    </a:p>
                  </a:txBody>
                  <a:tcPr marL="191845" marR="19184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$3,915</a:t>
                      </a:r>
                      <a:endParaRPr lang="en-US" dirty="0"/>
                    </a:p>
                  </a:txBody>
                  <a:tcPr marL="191845" marR="191845"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State fees (licensing)</a:t>
                      </a:r>
                      <a:endParaRPr lang="en-US" dirty="0"/>
                    </a:p>
                  </a:txBody>
                  <a:tcPr marL="191845" marR="19184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$1,932</a:t>
                      </a:r>
                      <a:endParaRPr lang="en-US" dirty="0"/>
                    </a:p>
                  </a:txBody>
                  <a:tcPr marL="191845" marR="191845"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Maintenance</a:t>
                      </a:r>
                      <a:endParaRPr lang="en-US" dirty="0"/>
                    </a:p>
                  </a:txBody>
                  <a:tcPr marL="191845" marR="19184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$1,945</a:t>
                      </a:r>
                      <a:endParaRPr lang="en-US" dirty="0"/>
                    </a:p>
                  </a:txBody>
                  <a:tcPr marL="191845" marR="191845"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Repairs</a:t>
                      </a:r>
                      <a:endParaRPr lang="en-US" dirty="0"/>
                    </a:p>
                  </a:txBody>
                  <a:tcPr marL="191845" marR="19184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$1,758</a:t>
                      </a:r>
                      <a:endParaRPr lang="en-US" dirty="0"/>
                    </a:p>
                  </a:txBody>
                  <a:tcPr marL="191845" marR="191845"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5 Year Total</a:t>
                      </a:r>
                      <a:endParaRPr lang="en-US" dirty="0"/>
                    </a:p>
                  </a:txBody>
                  <a:tcPr marL="191845" marR="19184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$19,402</a:t>
                      </a:r>
                      <a:endParaRPr lang="en-US" dirty="0"/>
                    </a:p>
                  </a:txBody>
                  <a:tcPr marL="191845" marR="191845"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Monthly</a:t>
                      </a:r>
                      <a:r>
                        <a:rPr lang="en-US" baseline="0" dirty="0" smtClean="0"/>
                        <a:t> Amount</a:t>
                      </a:r>
                      <a:endParaRPr lang="en-US" dirty="0"/>
                    </a:p>
                  </a:txBody>
                  <a:tcPr marL="191845" marR="19184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$323.37</a:t>
                      </a:r>
                      <a:endParaRPr lang="en-US" dirty="0"/>
                    </a:p>
                  </a:txBody>
                  <a:tcPr marL="191845" marR="191845"/>
                </a:tc>
              </a:tr>
            </a:tbl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533447891"/>
              </p:ext>
            </p:extLst>
          </p:nvPr>
        </p:nvGraphicFramePr>
        <p:xfrm>
          <a:off x="454269" y="2286000"/>
          <a:ext cx="3886200" cy="243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/>
                <a:gridCol w="19431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Monthly Payment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Purchase</a:t>
                      </a:r>
                      <a:r>
                        <a:rPr lang="en-US" baseline="0" dirty="0" smtClean="0"/>
                        <a:t> Price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$21,548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Down Payment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$2,154.80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Interest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2.84%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Monthly</a:t>
                      </a:r>
                      <a:r>
                        <a:rPr lang="en-US" baseline="0" dirty="0" smtClean="0"/>
                        <a:t> Payment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$347.09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Paid </a:t>
                      </a:r>
                      <a:br>
                        <a:rPr lang="en-US" baseline="0" dirty="0" smtClean="0"/>
                      </a:br>
                      <a:r>
                        <a:rPr lang="en-US" sz="1400" baseline="0" dirty="0" smtClean="0"/>
                        <a:t>(down payment + loan)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$22,980.20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01124" y="5936903"/>
            <a:ext cx="8890475" cy="6924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Marina’s monthly loan is $347.09, but on average, the car will cost her, </a:t>
            </a:r>
          </a:p>
          <a:p>
            <a:pPr algn="ctr"/>
            <a:r>
              <a:rPr lang="en-US" u="sng" dirty="0" smtClean="0"/>
              <a:t>$670.46 per month</a:t>
            </a:r>
            <a:r>
              <a:rPr lang="en-US" dirty="0" smtClean="0"/>
              <a:t> to own!</a:t>
            </a:r>
          </a:p>
          <a:p>
            <a:pPr algn="ctr"/>
            <a:endParaRPr lang="en-US" sz="300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" y="1600200"/>
            <a:ext cx="82296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Marina purchased a 2013 Honda Accord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76200" y="6581001"/>
            <a:ext cx="281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Source: bankrate.com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6248400" y="6581001"/>
            <a:ext cx="281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Source: kbb.com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45988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49530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Depreciation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6080" y="1600912"/>
            <a:ext cx="3285520" cy="518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5598545" y="3456065"/>
            <a:ext cx="2514600" cy="228600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598545" y="5489604"/>
            <a:ext cx="2514600" cy="228600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23308809"/>
              </p:ext>
            </p:extLst>
          </p:nvPr>
        </p:nvGraphicFramePr>
        <p:xfrm>
          <a:off x="152400" y="1589088"/>
          <a:ext cx="5257800" cy="5192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6530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812520BD-87A6-4902-B675-FBC463231A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graphicEl>
                                              <a:dgm id="{812520BD-87A6-4902-B675-FBC463231A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graphicEl>
                                              <a:dgm id="{812520BD-87A6-4902-B675-FBC463231A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E1705431-0A3D-4476-9C9E-606CC11E0F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graphicEl>
                                              <a:dgm id="{E1705431-0A3D-4476-9C9E-606CC11E0F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graphicEl>
                                              <a:dgm id="{E1705431-0A3D-4476-9C9E-606CC11E0F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8BE7FF86-21CB-4488-8633-D50D703B4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>
                                            <p:graphicEl>
                                              <a:dgm id="{8BE7FF86-21CB-4488-8633-D50D703B4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>
                                            <p:graphicEl>
                                              <a:dgm id="{8BE7FF86-21CB-4488-8633-D50D703B4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39A17840-8552-41CF-B760-836A779A54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>
                                            <p:graphicEl>
                                              <a:dgm id="{39A17840-8552-41CF-B760-836A779A54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>
                                            <p:graphicEl>
                                              <a:dgm id="{39A17840-8552-41CF-B760-836A779A54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5ABDC258-28CE-4C1B-A4A5-361D643885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>
                                            <p:graphicEl>
                                              <a:dgm id="{5ABDC258-28CE-4C1B-A4A5-361D643885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>
                                            <p:graphicEl>
                                              <a:dgm id="{5ABDC258-28CE-4C1B-A4A5-361D643885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05DBFC08-C243-44E7-8E67-68C383D129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>
                                            <p:graphicEl>
                                              <a:dgm id="{05DBFC08-C243-44E7-8E67-68C383D129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>
                                            <p:graphicEl>
                                              <a:dgm id="{05DBFC08-C243-44E7-8E67-68C383D129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0AAF42C0-1563-46D0-8339-47A9EB50BF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>
                                            <p:graphicEl>
                                              <a:dgm id="{0AAF42C0-1563-46D0-8339-47A9EB50BF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>
                                            <p:graphicEl>
                                              <a:dgm id="{0AAF42C0-1563-46D0-8339-47A9EB50BF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Graphic spid="13" grpId="0" uiExpand="1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features would you look for in an automobile?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02412831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0833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6A5D95-32C6-48F9-9BF9-29754F804B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596A5D95-32C6-48F9-9BF9-29754F804B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CEF968-7A86-412A-8360-C3C283FD43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FCEF968-7A86-412A-8360-C3C283FD43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4A45D3-3731-4044-88AE-98AB85A5AA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834A45D3-3731-4044-88AE-98AB85A5AA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9899A37-D04C-4FF4-9B8F-9BC4E3404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49899A37-D04C-4FF4-9B8F-9BC4E34049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D2D202-3414-4332-84BB-E9795D638E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FED2D202-3414-4332-84BB-E9795D638E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07C4BE-827A-4738-AA3B-66F3AFE56D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1A07C4BE-827A-4738-AA3B-66F3AFE56D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B8850D5-82E9-4ADD-961A-A419778D70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9B8850D5-82E9-4ADD-961A-A419778D70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6A5673-F9C2-47AE-8810-91F0F97D9B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dgm id="{8C6A5673-F9C2-47AE-8810-91F0F97D9B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FE7C89-FCDD-4BA8-AAA5-2E29EBBC9B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38FE7C89-FCDD-4BA8-AAA5-2E29EBBC9B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7337</TotalTime>
  <Words>502</Words>
  <Application>Microsoft Office PowerPoint</Application>
  <PresentationFormat>On-screen Show (4:3)</PresentationFormat>
  <Paragraphs>108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Median</vt:lpstr>
      <vt:lpstr>Transportation</vt:lpstr>
      <vt:lpstr>Food, Transportation and Housing: Over 60% of Average Spending </vt:lpstr>
      <vt:lpstr>Public Transportation</vt:lpstr>
      <vt:lpstr>Purchasing an Automobile</vt:lpstr>
      <vt:lpstr>Do Your Research!</vt:lpstr>
      <vt:lpstr>What are typical automobile ownership expenses?</vt:lpstr>
      <vt:lpstr>Marina’s Out-of-Pocket Expenses</vt:lpstr>
      <vt:lpstr>Depreciation</vt:lpstr>
      <vt:lpstr>What features would you look for in an automobile?</vt:lpstr>
      <vt:lpstr>Using Credit</vt:lpstr>
      <vt:lpstr>Down Payment</vt:lpstr>
      <vt:lpstr>Leasing</vt:lpstr>
      <vt:lpstr>Summary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Wanago</dc:creator>
  <cp:lastModifiedBy>Owner</cp:lastModifiedBy>
  <cp:revision>120</cp:revision>
  <cp:lastPrinted>2013-05-30T02:46:36Z</cp:lastPrinted>
  <dcterms:created xsi:type="dcterms:W3CDTF">2013-05-21T15:25:15Z</dcterms:created>
  <dcterms:modified xsi:type="dcterms:W3CDTF">2013-11-06T09:52:55Z</dcterms:modified>
</cp:coreProperties>
</file>