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26"/>
  </p:handoutMasterIdLst>
  <p:sldIdLst>
    <p:sldId id="256" r:id="rId2"/>
    <p:sldId id="305" r:id="rId3"/>
    <p:sldId id="306" r:id="rId4"/>
    <p:sldId id="258" r:id="rId5"/>
    <p:sldId id="259" r:id="rId6"/>
    <p:sldId id="260" r:id="rId7"/>
    <p:sldId id="270" r:id="rId8"/>
    <p:sldId id="261" r:id="rId9"/>
    <p:sldId id="269" r:id="rId10"/>
    <p:sldId id="264" r:id="rId11"/>
    <p:sldId id="265" r:id="rId12"/>
    <p:sldId id="266" r:id="rId13"/>
    <p:sldId id="268" r:id="rId14"/>
    <p:sldId id="267" r:id="rId15"/>
    <p:sldId id="272" r:id="rId16"/>
    <p:sldId id="273" r:id="rId17"/>
    <p:sldId id="275" r:id="rId18"/>
    <p:sldId id="274" r:id="rId19"/>
    <p:sldId id="277" r:id="rId20"/>
    <p:sldId id="304" r:id="rId21"/>
    <p:sldId id="279" r:id="rId22"/>
    <p:sldId id="302" r:id="rId23"/>
    <p:sldId id="303" r:id="rId24"/>
    <p:sldId id="31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18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2642101634446493"/>
          <c:y val="4.700594154278599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Consumer Spending</c:v>
                </c:pt>
              </c:strCache>
            </c:strRef>
          </c:tx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Transpor-tation</a:t>
                    </a:r>
                    <a:r>
                      <a:rPr lang="en-US"/>
                      <a:t>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Food</c:v>
                </c:pt>
                <c:pt idx="1">
                  <c:v>Housing</c:v>
                </c:pt>
                <c:pt idx="2">
                  <c:v>Transportation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</c:v>
                </c:pt>
                <c:pt idx="1">
                  <c:v>33.799999999999997</c:v>
                </c:pt>
                <c:pt idx="2">
                  <c:v>16.7</c:v>
                </c:pt>
                <c:pt idx="3">
                  <c:v>36.5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72B2D1-63AF-48A1-A645-7C8764915864}" type="doc">
      <dgm:prSet loTypeId="urn:microsoft.com/office/officeart/2005/8/layout/cycle5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8268024-31F4-4536-AFEF-33757641EF60}">
      <dgm:prSet phldrT="[Text]" custT="1"/>
      <dgm:spPr/>
      <dgm:t>
        <a:bodyPr/>
        <a:lstStyle/>
        <a:p>
          <a:r>
            <a:rPr lang="en-US" sz="2000" dirty="0" smtClean="0"/>
            <a:t>Planned buying process is essential</a:t>
          </a:r>
          <a:endParaRPr lang="en-US" sz="2000" dirty="0"/>
        </a:p>
      </dgm:t>
    </dgm:pt>
    <dgm:pt modelId="{05A34187-6C3E-49AD-86D6-CDD60053E5B1}" type="parTrans" cxnId="{075C2553-EA38-4EC0-91A8-081CE9B0A3FD}">
      <dgm:prSet/>
      <dgm:spPr/>
      <dgm:t>
        <a:bodyPr/>
        <a:lstStyle/>
        <a:p>
          <a:endParaRPr lang="en-US"/>
        </a:p>
      </dgm:t>
    </dgm:pt>
    <dgm:pt modelId="{71C5B693-E328-4484-A8D4-5B3739167CC8}" type="sibTrans" cxnId="{075C2553-EA38-4EC0-91A8-081CE9B0A3FD}">
      <dgm:prSet/>
      <dgm:spPr/>
      <dgm:t>
        <a:bodyPr/>
        <a:lstStyle/>
        <a:p>
          <a:endParaRPr lang="en-US"/>
        </a:p>
      </dgm:t>
    </dgm:pt>
    <dgm:pt modelId="{31E9CE48-2A0F-42D1-9FB7-ED2A20DB24A4}">
      <dgm:prSet phldrT="[Text]" custT="1"/>
      <dgm:spPr/>
      <dgm:t>
        <a:bodyPr/>
        <a:lstStyle/>
        <a:p>
          <a:r>
            <a:rPr lang="en-US" sz="2000" dirty="0" smtClean="0"/>
            <a:t>Credit is often used to purchase housing and transportation</a:t>
          </a:r>
          <a:endParaRPr lang="en-US" sz="2000" dirty="0"/>
        </a:p>
      </dgm:t>
    </dgm:pt>
    <dgm:pt modelId="{2C965A05-125C-4129-AC86-0B8EDAEB8E91}" type="parTrans" cxnId="{1E8D5BE9-FC92-47C8-901E-B9ED41FD0CFC}">
      <dgm:prSet/>
      <dgm:spPr/>
      <dgm:t>
        <a:bodyPr/>
        <a:lstStyle/>
        <a:p>
          <a:endParaRPr lang="en-US"/>
        </a:p>
      </dgm:t>
    </dgm:pt>
    <dgm:pt modelId="{8CA0E7D1-4237-484C-89E4-A7B1CE5947C6}" type="sibTrans" cxnId="{1E8D5BE9-FC92-47C8-901E-B9ED41FD0CFC}">
      <dgm:prSet/>
      <dgm:spPr/>
      <dgm:t>
        <a:bodyPr/>
        <a:lstStyle/>
        <a:p>
          <a:endParaRPr lang="en-US"/>
        </a:p>
      </dgm:t>
    </dgm:pt>
    <dgm:pt modelId="{46CF9F67-3856-4F5A-B4E7-025AE2953E43}">
      <dgm:prSet phldrT="[Text]" custT="1"/>
      <dgm:spPr/>
      <dgm:t>
        <a:bodyPr/>
        <a:lstStyle/>
        <a:p>
          <a:r>
            <a:rPr lang="en-US" sz="2000" dirty="0" smtClean="0"/>
            <a:t>Choices impact net worth</a:t>
          </a:r>
          <a:endParaRPr lang="en-US" sz="2000" dirty="0"/>
        </a:p>
      </dgm:t>
    </dgm:pt>
    <dgm:pt modelId="{201FE750-C95B-4D7F-B3A3-281B1CDC81B3}" type="parTrans" cxnId="{329731D9-3066-41EF-AC8A-AF21ED85FE93}">
      <dgm:prSet/>
      <dgm:spPr/>
      <dgm:t>
        <a:bodyPr/>
        <a:lstStyle/>
        <a:p>
          <a:endParaRPr lang="en-US"/>
        </a:p>
      </dgm:t>
    </dgm:pt>
    <dgm:pt modelId="{16E10A70-6AB6-4030-BC7D-CD9DB283D2F2}" type="sibTrans" cxnId="{329731D9-3066-41EF-AC8A-AF21ED85FE93}">
      <dgm:prSet/>
      <dgm:spPr/>
      <dgm:t>
        <a:bodyPr/>
        <a:lstStyle/>
        <a:p>
          <a:endParaRPr lang="en-US"/>
        </a:p>
      </dgm:t>
    </dgm:pt>
    <dgm:pt modelId="{334C2675-3428-4FF6-AF4C-2EB16EEA988E}">
      <dgm:prSet phldrT="[Text]" custT="1"/>
      <dgm:spPr/>
      <dgm:t>
        <a:bodyPr/>
        <a:lstStyle/>
        <a:p>
          <a:r>
            <a:rPr lang="en-US" sz="2000" dirty="0" smtClean="0"/>
            <a:t>Choices impact financial         well-being</a:t>
          </a:r>
          <a:endParaRPr lang="en-US" sz="2000" dirty="0"/>
        </a:p>
      </dgm:t>
    </dgm:pt>
    <dgm:pt modelId="{955A1A4A-B806-43F5-8FD0-BA9285B43778}" type="parTrans" cxnId="{DE468A01-A6DA-4F72-8176-5CB2A4C69B03}">
      <dgm:prSet/>
      <dgm:spPr/>
      <dgm:t>
        <a:bodyPr/>
        <a:lstStyle/>
        <a:p>
          <a:endParaRPr lang="en-US"/>
        </a:p>
      </dgm:t>
    </dgm:pt>
    <dgm:pt modelId="{F8C0EDDD-8F43-4843-A9D3-234CB96B7589}" type="sibTrans" cxnId="{DE468A01-A6DA-4F72-8176-5CB2A4C69B03}">
      <dgm:prSet/>
      <dgm:spPr/>
      <dgm:t>
        <a:bodyPr/>
        <a:lstStyle/>
        <a:p>
          <a:endParaRPr lang="en-US"/>
        </a:p>
      </dgm:t>
    </dgm:pt>
    <dgm:pt modelId="{81872CF9-E348-4CC1-B136-649E8D147096}" type="pres">
      <dgm:prSet presAssocID="{8772B2D1-63AF-48A1-A645-7C87649158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31A50E-AEE2-43A8-AAB1-8FA013DE820C}" type="pres">
      <dgm:prSet presAssocID="{C8268024-31F4-4536-AFEF-33757641EF60}" presName="node" presStyleLbl="node1" presStyleIdx="0" presStyleCnt="4" custScaleX="115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B8A880-CBB4-4630-8E14-59D4416F7E7D}" type="pres">
      <dgm:prSet presAssocID="{C8268024-31F4-4536-AFEF-33757641EF60}" presName="spNode" presStyleCnt="0"/>
      <dgm:spPr/>
    </dgm:pt>
    <dgm:pt modelId="{7E8D49B7-5F7F-41F2-BC4C-1F4D03D1BF60}" type="pres">
      <dgm:prSet presAssocID="{71C5B693-E328-4484-A8D4-5B3739167CC8}" presName="sibTrans" presStyleLbl="sibTrans1D1" presStyleIdx="0" presStyleCnt="4"/>
      <dgm:spPr/>
      <dgm:t>
        <a:bodyPr/>
        <a:lstStyle/>
        <a:p>
          <a:endParaRPr lang="en-US"/>
        </a:p>
      </dgm:t>
    </dgm:pt>
    <dgm:pt modelId="{1779453F-C420-41D7-AB11-46BF0395B232}" type="pres">
      <dgm:prSet presAssocID="{31E9CE48-2A0F-42D1-9FB7-ED2A20DB24A4}" presName="node" presStyleLbl="node1" presStyleIdx="1" presStyleCnt="4" custScaleX="115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23570-4F85-486A-AAC0-E3A6FB23255D}" type="pres">
      <dgm:prSet presAssocID="{31E9CE48-2A0F-42D1-9FB7-ED2A20DB24A4}" presName="spNode" presStyleCnt="0"/>
      <dgm:spPr/>
    </dgm:pt>
    <dgm:pt modelId="{B0841619-94D8-40E6-8B8D-980979FBC6E2}" type="pres">
      <dgm:prSet presAssocID="{8CA0E7D1-4237-484C-89E4-A7B1CE5947C6}" presName="sibTrans" presStyleLbl="sibTrans1D1" presStyleIdx="1" presStyleCnt="4"/>
      <dgm:spPr/>
      <dgm:t>
        <a:bodyPr/>
        <a:lstStyle/>
        <a:p>
          <a:endParaRPr lang="en-US"/>
        </a:p>
      </dgm:t>
    </dgm:pt>
    <dgm:pt modelId="{7868AB2C-70DC-4179-A605-7F2EF4701C65}" type="pres">
      <dgm:prSet presAssocID="{46CF9F67-3856-4F5A-B4E7-025AE2953E43}" presName="node" presStyleLbl="node1" presStyleIdx="2" presStyleCnt="4" custScaleX="115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1FFEF-2CBC-4DEF-AF67-0421A2A9B0B6}" type="pres">
      <dgm:prSet presAssocID="{46CF9F67-3856-4F5A-B4E7-025AE2953E43}" presName="spNode" presStyleCnt="0"/>
      <dgm:spPr/>
    </dgm:pt>
    <dgm:pt modelId="{AE3695E0-A500-45F4-9020-4AFCBC494BBA}" type="pres">
      <dgm:prSet presAssocID="{16E10A70-6AB6-4030-BC7D-CD9DB283D2F2}" presName="sibTrans" presStyleLbl="sibTrans1D1" presStyleIdx="2" presStyleCnt="4"/>
      <dgm:spPr/>
      <dgm:t>
        <a:bodyPr/>
        <a:lstStyle/>
        <a:p>
          <a:endParaRPr lang="en-US"/>
        </a:p>
      </dgm:t>
    </dgm:pt>
    <dgm:pt modelId="{9FCF3754-F9B2-4A10-9501-C288049D1240}" type="pres">
      <dgm:prSet presAssocID="{334C2675-3428-4FF6-AF4C-2EB16EEA988E}" presName="node" presStyleLbl="node1" presStyleIdx="3" presStyleCnt="4" custScaleX="115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B79A82-9805-4283-8986-DF6FF92F20F8}" type="pres">
      <dgm:prSet presAssocID="{334C2675-3428-4FF6-AF4C-2EB16EEA988E}" presName="spNode" presStyleCnt="0"/>
      <dgm:spPr/>
    </dgm:pt>
    <dgm:pt modelId="{75FE3D04-4003-4E0B-9FF0-EC6EC884680F}" type="pres">
      <dgm:prSet presAssocID="{F8C0EDDD-8F43-4843-A9D3-234CB96B7589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6E0386EB-EA99-4193-A660-8BB7B4E0584C}" type="presOf" srcId="{16E10A70-6AB6-4030-BC7D-CD9DB283D2F2}" destId="{AE3695E0-A500-45F4-9020-4AFCBC494BBA}" srcOrd="0" destOrd="0" presId="urn:microsoft.com/office/officeart/2005/8/layout/cycle5"/>
    <dgm:cxn modelId="{67E0BD8D-1B3E-4B3A-BFDB-455AA8BCC867}" type="presOf" srcId="{F8C0EDDD-8F43-4843-A9D3-234CB96B7589}" destId="{75FE3D04-4003-4E0B-9FF0-EC6EC884680F}" srcOrd="0" destOrd="0" presId="urn:microsoft.com/office/officeart/2005/8/layout/cycle5"/>
    <dgm:cxn modelId="{22825E29-B598-4079-8CD0-50DF1123B70F}" type="presOf" srcId="{334C2675-3428-4FF6-AF4C-2EB16EEA988E}" destId="{9FCF3754-F9B2-4A10-9501-C288049D1240}" srcOrd="0" destOrd="0" presId="urn:microsoft.com/office/officeart/2005/8/layout/cycle5"/>
    <dgm:cxn modelId="{282FFE38-7295-4EC4-A063-80085EFCF81F}" type="presOf" srcId="{71C5B693-E328-4484-A8D4-5B3739167CC8}" destId="{7E8D49B7-5F7F-41F2-BC4C-1F4D03D1BF60}" srcOrd="0" destOrd="0" presId="urn:microsoft.com/office/officeart/2005/8/layout/cycle5"/>
    <dgm:cxn modelId="{9EE75D49-9D6F-4074-AE12-B8C1798327AE}" type="presOf" srcId="{8772B2D1-63AF-48A1-A645-7C8764915864}" destId="{81872CF9-E348-4CC1-B136-649E8D147096}" srcOrd="0" destOrd="0" presId="urn:microsoft.com/office/officeart/2005/8/layout/cycle5"/>
    <dgm:cxn modelId="{075C2553-EA38-4EC0-91A8-081CE9B0A3FD}" srcId="{8772B2D1-63AF-48A1-A645-7C8764915864}" destId="{C8268024-31F4-4536-AFEF-33757641EF60}" srcOrd="0" destOrd="0" parTransId="{05A34187-6C3E-49AD-86D6-CDD60053E5B1}" sibTransId="{71C5B693-E328-4484-A8D4-5B3739167CC8}"/>
    <dgm:cxn modelId="{329731D9-3066-41EF-AC8A-AF21ED85FE93}" srcId="{8772B2D1-63AF-48A1-A645-7C8764915864}" destId="{46CF9F67-3856-4F5A-B4E7-025AE2953E43}" srcOrd="2" destOrd="0" parTransId="{201FE750-C95B-4D7F-B3A3-281B1CDC81B3}" sibTransId="{16E10A70-6AB6-4030-BC7D-CD9DB283D2F2}"/>
    <dgm:cxn modelId="{A1E76E30-8C69-4E40-A9D5-F34512C5C875}" type="presOf" srcId="{8CA0E7D1-4237-484C-89E4-A7B1CE5947C6}" destId="{B0841619-94D8-40E6-8B8D-980979FBC6E2}" srcOrd="0" destOrd="0" presId="urn:microsoft.com/office/officeart/2005/8/layout/cycle5"/>
    <dgm:cxn modelId="{B80E62DC-0B0E-4242-8BC7-0323ACBF0AA1}" type="presOf" srcId="{C8268024-31F4-4536-AFEF-33757641EF60}" destId="{3531A50E-AEE2-43A8-AAB1-8FA013DE820C}" srcOrd="0" destOrd="0" presId="urn:microsoft.com/office/officeart/2005/8/layout/cycle5"/>
    <dgm:cxn modelId="{1E8D5BE9-FC92-47C8-901E-B9ED41FD0CFC}" srcId="{8772B2D1-63AF-48A1-A645-7C8764915864}" destId="{31E9CE48-2A0F-42D1-9FB7-ED2A20DB24A4}" srcOrd="1" destOrd="0" parTransId="{2C965A05-125C-4129-AC86-0B8EDAEB8E91}" sibTransId="{8CA0E7D1-4237-484C-89E4-A7B1CE5947C6}"/>
    <dgm:cxn modelId="{DE468A01-A6DA-4F72-8176-5CB2A4C69B03}" srcId="{8772B2D1-63AF-48A1-A645-7C8764915864}" destId="{334C2675-3428-4FF6-AF4C-2EB16EEA988E}" srcOrd="3" destOrd="0" parTransId="{955A1A4A-B806-43F5-8FD0-BA9285B43778}" sibTransId="{F8C0EDDD-8F43-4843-A9D3-234CB96B7589}"/>
    <dgm:cxn modelId="{E5C090E6-8A6E-4150-A4CB-178BC4E16B4A}" type="presOf" srcId="{31E9CE48-2A0F-42D1-9FB7-ED2A20DB24A4}" destId="{1779453F-C420-41D7-AB11-46BF0395B232}" srcOrd="0" destOrd="0" presId="urn:microsoft.com/office/officeart/2005/8/layout/cycle5"/>
    <dgm:cxn modelId="{697B1886-B26A-4E9D-9D17-45E3E187D6C7}" type="presOf" srcId="{46CF9F67-3856-4F5A-B4E7-025AE2953E43}" destId="{7868AB2C-70DC-4179-A605-7F2EF4701C65}" srcOrd="0" destOrd="0" presId="urn:microsoft.com/office/officeart/2005/8/layout/cycle5"/>
    <dgm:cxn modelId="{E6E3159A-5BCD-4006-98E9-1C5EEB1577CC}" type="presParOf" srcId="{81872CF9-E348-4CC1-B136-649E8D147096}" destId="{3531A50E-AEE2-43A8-AAB1-8FA013DE820C}" srcOrd="0" destOrd="0" presId="urn:microsoft.com/office/officeart/2005/8/layout/cycle5"/>
    <dgm:cxn modelId="{F548E71C-4FE4-4756-95E1-82CA96A9B07E}" type="presParOf" srcId="{81872CF9-E348-4CC1-B136-649E8D147096}" destId="{74B8A880-CBB4-4630-8E14-59D4416F7E7D}" srcOrd="1" destOrd="0" presId="urn:microsoft.com/office/officeart/2005/8/layout/cycle5"/>
    <dgm:cxn modelId="{60403CFA-0172-4B5F-A025-C192B0103C5A}" type="presParOf" srcId="{81872CF9-E348-4CC1-B136-649E8D147096}" destId="{7E8D49B7-5F7F-41F2-BC4C-1F4D03D1BF60}" srcOrd="2" destOrd="0" presId="urn:microsoft.com/office/officeart/2005/8/layout/cycle5"/>
    <dgm:cxn modelId="{A907694F-04C9-456C-8DA8-AB19653AD9FF}" type="presParOf" srcId="{81872CF9-E348-4CC1-B136-649E8D147096}" destId="{1779453F-C420-41D7-AB11-46BF0395B232}" srcOrd="3" destOrd="0" presId="urn:microsoft.com/office/officeart/2005/8/layout/cycle5"/>
    <dgm:cxn modelId="{2B85289F-6392-4FA6-8339-16F41C956286}" type="presParOf" srcId="{81872CF9-E348-4CC1-B136-649E8D147096}" destId="{E8123570-4F85-486A-AAC0-E3A6FB23255D}" srcOrd="4" destOrd="0" presId="urn:microsoft.com/office/officeart/2005/8/layout/cycle5"/>
    <dgm:cxn modelId="{42C636CC-157E-4EC9-9EA8-713EC262148B}" type="presParOf" srcId="{81872CF9-E348-4CC1-B136-649E8D147096}" destId="{B0841619-94D8-40E6-8B8D-980979FBC6E2}" srcOrd="5" destOrd="0" presId="urn:microsoft.com/office/officeart/2005/8/layout/cycle5"/>
    <dgm:cxn modelId="{8CD130B2-6805-4491-B227-7F9518D9948B}" type="presParOf" srcId="{81872CF9-E348-4CC1-B136-649E8D147096}" destId="{7868AB2C-70DC-4179-A605-7F2EF4701C65}" srcOrd="6" destOrd="0" presId="urn:microsoft.com/office/officeart/2005/8/layout/cycle5"/>
    <dgm:cxn modelId="{72310445-023F-4105-B6CC-C81A654C7970}" type="presParOf" srcId="{81872CF9-E348-4CC1-B136-649E8D147096}" destId="{ABD1FFEF-2CBC-4DEF-AF67-0421A2A9B0B6}" srcOrd="7" destOrd="0" presId="urn:microsoft.com/office/officeart/2005/8/layout/cycle5"/>
    <dgm:cxn modelId="{1D9BD129-C141-4D1A-8CF1-A3A728B3AA9F}" type="presParOf" srcId="{81872CF9-E348-4CC1-B136-649E8D147096}" destId="{AE3695E0-A500-45F4-9020-4AFCBC494BBA}" srcOrd="8" destOrd="0" presId="urn:microsoft.com/office/officeart/2005/8/layout/cycle5"/>
    <dgm:cxn modelId="{A65E33CA-4EFA-4D53-8DE4-56C460FE77F2}" type="presParOf" srcId="{81872CF9-E348-4CC1-B136-649E8D147096}" destId="{9FCF3754-F9B2-4A10-9501-C288049D1240}" srcOrd="9" destOrd="0" presId="urn:microsoft.com/office/officeart/2005/8/layout/cycle5"/>
    <dgm:cxn modelId="{08942200-1A55-4758-8182-9A842548BFA8}" type="presParOf" srcId="{81872CF9-E348-4CC1-B136-649E8D147096}" destId="{71B79A82-9805-4283-8986-DF6FF92F20F8}" srcOrd="10" destOrd="0" presId="urn:microsoft.com/office/officeart/2005/8/layout/cycle5"/>
    <dgm:cxn modelId="{571E97A1-6082-4684-BFD4-0587E954435D}" type="presParOf" srcId="{81872CF9-E348-4CC1-B136-649E8D147096}" destId="{75FE3D04-4003-4E0B-9FF0-EC6EC884680F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046D73-1E44-45C0-907B-E7227B9CEA58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9D57DA-1F08-4106-B175-19E1397D619B}">
      <dgm:prSet phldrT="[Text]"/>
      <dgm:spPr/>
      <dgm:t>
        <a:bodyPr/>
        <a:lstStyle/>
        <a:p>
          <a:r>
            <a:rPr lang="en-US" b="1" dirty="0" smtClean="0"/>
            <a:t>Rental agreement </a:t>
          </a:r>
          <a:r>
            <a:rPr lang="en-US" dirty="0" smtClean="0"/>
            <a:t>(lease)</a:t>
          </a:r>
          <a:endParaRPr lang="en-US" dirty="0"/>
        </a:p>
      </dgm:t>
    </dgm:pt>
    <dgm:pt modelId="{DE080AF9-7A20-4692-B33F-49345BDD6C25}" type="parTrans" cxnId="{1A617BAA-D710-4830-89C9-ECD1FEED69BF}">
      <dgm:prSet/>
      <dgm:spPr/>
      <dgm:t>
        <a:bodyPr/>
        <a:lstStyle/>
        <a:p>
          <a:endParaRPr lang="en-US"/>
        </a:p>
      </dgm:t>
    </dgm:pt>
    <dgm:pt modelId="{40759DA0-3878-459F-B327-91D1C9B3268E}" type="sibTrans" cxnId="{1A617BAA-D710-4830-89C9-ECD1FEED69BF}">
      <dgm:prSet/>
      <dgm:spPr/>
      <dgm:t>
        <a:bodyPr/>
        <a:lstStyle/>
        <a:p>
          <a:endParaRPr lang="en-US"/>
        </a:p>
      </dgm:t>
    </dgm:pt>
    <dgm:pt modelId="{17067F46-3EF3-4F06-A313-A68C49AA9F06}">
      <dgm:prSet phldrT="[Text]"/>
      <dgm:spPr/>
      <dgm:t>
        <a:bodyPr/>
        <a:lstStyle/>
        <a:p>
          <a:r>
            <a:rPr lang="en-US" u="sng" dirty="0" smtClean="0"/>
            <a:t>Contract</a:t>
          </a:r>
          <a:r>
            <a:rPr lang="en-US" dirty="0" smtClean="0"/>
            <a:t> specifying the tenant’s and landlord’s legal responsibilities</a:t>
          </a:r>
          <a:endParaRPr lang="en-US" dirty="0"/>
        </a:p>
      </dgm:t>
    </dgm:pt>
    <dgm:pt modelId="{D52F87B1-6D8B-48FC-805D-F8DC3681061C}" type="parTrans" cxnId="{887B8198-C5D3-49D0-893C-8DEC07CB1025}">
      <dgm:prSet/>
      <dgm:spPr/>
      <dgm:t>
        <a:bodyPr/>
        <a:lstStyle/>
        <a:p>
          <a:endParaRPr lang="en-US"/>
        </a:p>
      </dgm:t>
    </dgm:pt>
    <dgm:pt modelId="{2BC6A602-79F1-4949-8A4D-84F20B03570E}" type="sibTrans" cxnId="{887B8198-C5D3-49D0-893C-8DEC07CB1025}">
      <dgm:prSet/>
      <dgm:spPr/>
      <dgm:t>
        <a:bodyPr/>
        <a:lstStyle/>
        <a:p>
          <a:endParaRPr lang="en-US"/>
        </a:p>
      </dgm:t>
    </dgm:pt>
    <dgm:pt modelId="{D18CCF01-F663-46A2-A562-EAA76FA87CD8}">
      <dgm:prSet/>
      <dgm:spPr/>
      <dgm:t>
        <a:bodyPr/>
        <a:lstStyle/>
        <a:p>
          <a:r>
            <a:rPr lang="en-US" dirty="0" smtClean="0"/>
            <a:t>Make sure all expenses and policies are clearly outlined</a:t>
          </a:r>
          <a:endParaRPr lang="en-US" dirty="0"/>
        </a:p>
      </dgm:t>
    </dgm:pt>
    <dgm:pt modelId="{C292E6C0-076D-4AE8-A5F8-3A514BE7AAA2}" type="parTrans" cxnId="{A31C182C-35D8-42AF-BCF2-1AEC38AFC905}">
      <dgm:prSet/>
      <dgm:spPr/>
      <dgm:t>
        <a:bodyPr/>
        <a:lstStyle/>
        <a:p>
          <a:endParaRPr lang="en-US"/>
        </a:p>
      </dgm:t>
    </dgm:pt>
    <dgm:pt modelId="{780E0967-D500-4EE7-9639-89B0C0ADE18B}" type="sibTrans" cxnId="{A31C182C-35D8-42AF-BCF2-1AEC38AFC905}">
      <dgm:prSet/>
      <dgm:spPr/>
      <dgm:t>
        <a:bodyPr/>
        <a:lstStyle/>
        <a:p>
          <a:endParaRPr lang="en-US"/>
        </a:p>
      </dgm:t>
    </dgm:pt>
    <dgm:pt modelId="{20A6BBB4-5D1A-42A8-B008-2EA1A8672DEC}" type="pres">
      <dgm:prSet presAssocID="{FB046D73-1E44-45C0-907B-E7227B9CEA58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14C62BAE-8AF8-44BC-8E1E-033944B6CD90}" type="pres">
      <dgm:prSet presAssocID="{D18CCF01-F663-46A2-A562-EAA76FA87CD8}" presName="Accent3" presStyleCnt="0"/>
      <dgm:spPr/>
    </dgm:pt>
    <dgm:pt modelId="{FD79CEAF-1085-49A1-B9B6-A41FF7F42D8B}" type="pres">
      <dgm:prSet presAssocID="{D18CCF01-F663-46A2-A562-EAA76FA87CD8}" presName="Accent" presStyleLbl="node1" presStyleIdx="0" presStyleCnt="3"/>
      <dgm:spPr/>
    </dgm:pt>
    <dgm:pt modelId="{91D63433-BF48-42E0-A33F-D2A1897D0292}" type="pres">
      <dgm:prSet presAssocID="{D18CCF01-F663-46A2-A562-EAA76FA87CD8}" presName="ParentBackground3" presStyleCnt="0"/>
      <dgm:spPr/>
    </dgm:pt>
    <dgm:pt modelId="{8BDF7173-C5C7-4C9E-9EA4-7B1CCF22C430}" type="pres">
      <dgm:prSet presAssocID="{D18CCF01-F663-46A2-A562-EAA76FA87CD8}" presName="ParentBackground" presStyleLbl="fgAcc1" presStyleIdx="0" presStyleCnt="3"/>
      <dgm:spPr/>
      <dgm:t>
        <a:bodyPr/>
        <a:lstStyle/>
        <a:p>
          <a:endParaRPr lang="en-US"/>
        </a:p>
      </dgm:t>
    </dgm:pt>
    <dgm:pt modelId="{11960657-4B90-4498-8DCA-55DCC9405ADC}" type="pres">
      <dgm:prSet presAssocID="{D18CCF01-F663-46A2-A562-EAA76FA87CD8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0167B-579D-4499-BA74-0E92D5D285E1}" type="pres">
      <dgm:prSet presAssocID="{17067F46-3EF3-4F06-A313-A68C49AA9F06}" presName="Accent2" presStyleCnt="0"/>
      <dgm:spPr/>
    </dgm:pt>
    <dgm:pt modelId="{4178F83C-2207-44F3-963D-7AE8AC06333D}" type="pres">
      <dgm:prSet presAssocID="{17067F46-3EF3-4F06-A313-A68C49AA9F06}" presName="Accent" presStyleLbl="node1" presStyleIdx="1" presStyleCnt="3"/>
      <dgm:spPr/>
    </dgm:pt>
    <dgm:pt modelId="{0FC01FD1-237C-4505-95AB-9319957C6FBD}" type="pres">
      <dgm:prSet presAssocID="{17067F46-3EF3-4F06-A313-A68C49AA9F06}" presName="ParentBackground2" presStyleCnt="0"/>
      <dgm:spPr/>
    </dgm:pt>
    <dgm:pt modelId="{0B72402C-0AA0-47E5-9972-97546C9CB632}" type="pres">
      <dgm:prSet presAssocID="{17067F46-3EF3-4F06-A313-A68C49AA9F06}" presName="ParentBackground" presStyleLbl="fgAcc1" presStyleIdx="1" presStyleCnt="3"/>
      <dgm:spPr/>
      <dgm:t>
        <a:bodyPr/>
        <a:lstStyle/>
        <a:p>
          <a:endParaRPr lang="en-US"/>
        </a:p>
      </dgm:t>
    </dgm:pt>
    <dgm:pt modelId="{6DF66388-AE3C-4384-A83A-22B3868073B6}" type="pres">
      <dgm:prSet presAssocID="{17067F46-3EF3-4F06-A313-A68C49AA9F06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408B8-BC13-4F0D-B7C5-362F6A97904E}" type="pres">
      <dgm:prSet presAssocID="{AF9D57DA-1F08-4106-B175-19E1397D619B}" presName="Accent1" presStyleCnt="0"/>
      <dgm:spPr/>
    </dgm:pt>
    <dgm:pt modelId="{0C3E2C4D-1AAE-4B3A-89C7-4F0BC2831B51}" type="pres">
      <dgm:prSet presAssocID="{AF9D57DA-1F08-4106-B175-19E1397D619B}" presName="Accent" presStyleLbl="node1" presStyleIdx="2" presStyleCnt="3"/>
      <dgm:spPr/>
    </dgm:pt>
    <dgm:pt modelId="{94E54853-BD2C-4352-84E3-B7981D8E1373}" type="pres">
      <dgm:prSet presAssocID="{AF9D57DA-1F08-4106-B175-19E1397D619B}" presName="ParentBackground1" presStyleCnt="0"/>
      <dgm:spPr/>
    </dgm:pt>
    <dgm:pt modelId="{F1807CFD-E4C9-4425-A9D8-9E5C7DA95F32}" type="pres">
      <dgm:prSet presAssocID="{AF9D57DA-1F08-4106-B175-19E1397D619B}" presName="ParentBackground" presStyleLbl="fgAcc1" presStyleIdx="2" presStyleCnt="3"/>
      <dgm:spPr/>
      <dgm:t>
        <a:bodyPr/>
        <a:lstStyle/>
        <a:p>
          <a:endParaRPr lang="en-US"/>
        </a:p>
      </dgm:t>
    </dgm:pt>
    <dgm:pt modelId="{01E41209-57CF-4F71-98C1-CA07FAB074EB}" type="pres">
      <dgm:prSet presAssocID="{AF9D57DA-1F08-4106-B175-19E1397D619B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7C5742-40DB-4E5A-9DA6-1FB284710064}" type="presOf" srcId="{17067F46-3EF3-4F06-A313-A68C49AA9F06}" destId="{6DF66388-AE3C-4384-A83A-22B3868073B6}" srcOrd="1" destOrd="0" presId="urn:microsoft.com/office/officeart/2011/layout/CircleProcess"/>
    <dgm:cxn modelId="{A31C182C-35D8-42AF-BCF2-1AEC38AFC905}" srcId="{FB046D73-1E44-45C0-907B-E7227B9CEA58}" destId="{D18CCF01-F663-46A2-A562-EAA76FA87CD8}" srcOrd="2" destOrd="0" parTransId="{C292E6C0-076D-4AE8-A5F8-3A514BE7AAA2}" sibTransId="{780E0967-D500-4EE7-9639-89B0C0ADE18B}"/>
    <dgm:cxn modelId="{05306F24-5747-4C7E-B5F3-8F8EDB182DE9}" type="presOf" srcId="{D18CCF01-F663-46A2-A562-EAA76FA87CD8}" destId="{11960657-4B90-4498-8DCA-55DCC9405ADC}" srcOrd="1" destOrd="0" presId="urn:microsoft.com/office/officeart/2011/layout/CircleProcess"/>
    <dgm:cxn modelId="{4788D6FF-0428-4448-A70A-E31FDAB30F5C}" type="presOf" srcId="{FB046D73-1E44-45C0-907B-E7227B9CEA58}" destId="{20A6BBB4-5D1A-42A8-B008-2EA1A8672DEC}" srcOrd="0" destOrd="0" presId="urn:microsoft.com/office/officeart/2011/layout/CircleProcess"/>
    <dgm:cxn modelId="{D34C317C-BECA-4ED7-862E-ADEEC8E0AAA9}" type="presOf" srcId="{AF9D57DA-1F08-4106-B175-19E1397D619B}" destId="{01E41209-57CF-4F71-98C1-CA07FAB074EB}" srcOrd="1" destOrd="0" presId="urn:microsoft.com/office/officeart/2011/layout/CircleProcess"/>
    <dgm:cxn modelId="{1A617BAA-D710-4830-89C9-ECD1FEED69BF}" srcId="{FB046D73-1E44-45C0-907B-E7227B9CEA58}" destId="{AF9D57DA-1F08-4106-B175-19E1397D619B}" srcOrd="0" destOrd="0" parTransId="{DE080AF9-7A20-4692-B33F-49345BDD6C25}" sibTransId="{40759DA0-3878-459F-B327-91D1C9B3268E}"/>
    <dgm:cxn modelId="{A55D411E-CEF8-4C2C-9C62-6BFCAE0C5C6C}" type="presOf" srcId="{D18CCF01-F663-46A2-A562-EAA76FA87CD8}" destId="{8BDF7173-C5C7-4C9E-9EA4-7B1CCF22C430}" srcOrd="0" destOrd="0" presId="urn:microsoft.com/office/officeart/2011/layout/CircleProcess"/>
    <dgm:cxn modelId="{887B8198-C5D3-49D0-893C-8DEC07CB1025}" srcId="{FB046D73-1E44-45C0-907B-E7227B9CEA58}" destId="{17067F46-3EF3-4F06-A313-A68C49AA9F06}" srcOrd="1" destOrd="0" parTransId="{D52F87B1-6D8B-48FC-805D-F8DC3681061C}" sibTransId="{2BC6A602-79F1-4949-8A4D-84F20B03570E}"/>
    <dgm:cxn modelId="{61F453D5-A572-46B4-831F-7D05A92B82DA}" type="presOf" srcId="{17067F46-3EF3-4F06-A313-A68C49AA9F06}" destId="{0B72402C-0AA0-47E5-9972-97546C9CB632}" srcOrd="0" destOrd="0" presId="urn:microsoft.com/office/officeart/2011/layout/CircleProcess"/>
    <dgm:cxn modelId="{B39955CD-414F-43A2-B496-FD54EE5B0231}" type="presOf" srcId="{AF9D57DA-1F08-4106-B175-19E1397D619B}" destId="{F1807CFD-E4C9-4425-A9D8-9E5C7DA95F32}" srcOrd="0" destOrd="0" presId="urn:microsoft.com/office/officeart/2011/layout/CircleProcess"/>
    <dgm:cxn modelId="{7A7A45A1-7BA5-4F9B-B410-1839D2479448}" type="presParOf" srcId="{20A6BBB4-5D1A-42A8-B008-2EA1A8672DEC}" destId="{14C62BAE-8AF8-44BC-8E1E-033944B6CD90}" srcOrd="0" destOrd="0" presId="urn:microsoft.com/office/officeart/2011/layout/CircleProcess"/>
    <dgm:cxn modelId="{100C55F9-053C-4AFB-86E1-6140025883AD}" type="presParOf" srcId="{14C62BAE-8AF8-44BC-8E1E-033944B6CD90}" destId="{FD79CEAF-1085-49A1-B9B6-A41FF7F42D8B}" srcOrd="0" destOrd="0" presId="urn:microsoft.com/office/officeart/2011/layout/CircleProcess"/>
    <dgm:cxn modelId="{46D04E2B-E850-4796-A861-189373DA02DE}" type="presParOf" srcId="{20A6BBB4-5D1A-42A8-B008-2EA1A8672DEC}" destId="{91D63433-BF48-42E0-A33F-D2A1897D0292}" srcOrd="1" destOrd="0" presId="urn:microsoft.com/office/officeart/2011/layout/CircleProcess"/>
    <dgm:cxn modelId="{CD70DBF3-8C3F-4208-929F-A8140742B256}" type="presParOf" srcId="{91D63433-BF48-42E0-A33F-D2A1897D0292}" destId="{8BDF7173-C5C7-4C9E-9EA4-7B1CCF22C430}" srcOrd="0" destOrd="0" presId="urn:microsoft.com/office/officeart/2011/layout/CircleProcess"/>
    <dgm:cxn modelId="{96CA80CC-B9E8-4493-BE26-DA8F03D7B3FA}" type="presParOf" srcId="{20A6BBB4-5D1A-42A8-B008-2EA1A8672DEC}" destId="{11960657-4B90-4498-8DCA-55DCC9405ADC}" srcOrd="2" destOrd="0" presId="urn:microsoft.com/office/officeart/2011/layout/CircleProcess"/>
    <dgm:cxn modelId="{7A42B670-24D3-4817-8AB5-A8BE29F643D6}" type="presParOf" srcId="{20A6BBB4-5D1A-42A8-B008-2EA1A8672DEC}" destId="{F4F0167B-579D-4499-BA74-0E92D5D285E1}" srcOrd="3" destOrd="0" presId="urn:microsoft.com/office/officeart/2011/layout/CircleProcess"/>
    <dgm:cxn modelId="{23FD2002-299E-44E1-B43F-956B7EAAC32C}" type="presParOf" srcId="{F4F0167B-579D-4499-BA74-0E92D5D285E1}" destId="{4178F83C-2207-44F3-963D-7AE8AC06333D}" srcOrd="0" destOrd="0" presId="urn:microsoft.com/office/officeart/2011/layout/CircleProcess"/>
    <dgm:cxn modelId="{4C710F55-67F8-4B83-8709-904F995468AF}" type="presParOf" srcId="{20A6BBB4-5D1A-42A8-B008-2EA1A8672DEC}" destId="{0FC01FD1-237C-4505-95AB-9319957C6FBD}" srcOrd="4" destOrd="0" presId="urn:microsoft.com/office/officeart/2011/layout/CircleProcess"/>
    <dgm:cxn modelId="{81170B65-2A94-4697-9A2C-2AD8266E643A}" type="presParOf" srcId="{0FC01FD1-237C-4505-95AB-9319957C6FBD}" destId="{0B72402C-0AA0-47E5-9972-97546C9CB632}" srcOrd="0" destOrd="0" presId="urn:microsoft.com/office/officeart/2011/layout/CircleProcess"/>
    <dgm:cxn modelId="{DD7E704F-6F0D-42B9-B0F9-85C60288636D}" type="presParOf" srcId="{20A6BBB4-5D1A-42A8-B008-2EA1A8672DEC}" destId="{6DF66388-AE3C-4384-A83A-22B3868073B6}" srcOrd="5" destOrd="0" presId="urn:microsoft.com/office/officeart/2011/layout/CircleProcess"/>
    <dgm:cxn modelId="{FD239942-CD5F-4BF6-8A05-16D65D366302}" type="presParOf" srcId="{20A6BBB4-5D1A-42A8-B008-2EA1A8672DEC}" destId="{A22408B8-BC13-4F0D-B7C5-362F6A97904E}" srcOrd="6" destOrd="0" presId="urn:microsoft.com/office/officeart/2011/layout/CircleProcess"/>
    <dgm:cxn modelId="{1AF2FFC0-1C4F-45A7-BFA2-983C821F83A3}" type="presParOf" srcId="{A22408B8-BC13-4F0D-B7C5-362F6A97904E}" destId="{0C3E2C4D-1AAE-4B3A-89C7-4F0BC2831B51}" srcOrd="0" destOrd="0" presId="urn:microsoft.com/office/officeart/2011/layout/CircleProcess"/>
    <dgm:cxn modelId="{ACAE64A2-5CCA-41B5-A71F-05F5AE7175DF}" type="presParOf" srcId="{20A6BBB4-5D1A-42A8-B008-2EA1A8672DEC}" destId="{94E54853-BD2C-4352-84E3-B7981D8E1373}" srcOrd="7" destOrd="0" presId="urn:microsoft.com/office/officeart/2011/layout/CircleProcess"/>
    <dgm:cxn modelId="{03E91981-33CC-4C4E-BC95-61F30870DC21}" type="presParOf" srcId="{94E54853-BD2C-4352-84E3-B7981D8E1373}" destId="{F1807CFD-E4C9-4425-A9D8-9E5C7DA95F32}" srcOrd="0" destOrd="0" presId="urn:microsoft.com/office/officeart/2011/layout/CircleProcess"/>
    <dgm:cxn modelId="{C490EB96-B0D0-488D-B2B7-080C422D8248}" type="presParOf" srcId="{20A6BBB4-5D1A-42A8-B008-2EA1A8672DEC}" destId="{01E41209-57CF-4F71-98C1-CA07FAB074EB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18A2937-73BE-4075-8D35-E859C8C11D3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B48E72-8CD5-4046-B64D-E2D838A8E32B}">
      <dgm:prSet phldrT="[Text]"/>
      <dgm:spPr/>
      <dgm:t>
        <a:bodyPr/>
        <a:lstStyle/>
        <a:p>
          <a:r>
            <a:rPr lang="en-US" dirty="0" smtClean="0"/>
            <a:t>Pre-payment</a:t>
          </a:r>
          <a:endParaRPr lang="en-US" dirty="0"/>
        </a:p>
      </dgm:t>
    </dgm:pt>
    <dgm:pt modelId="{E6BC7DC2-9148-4169-BE17-5F86A852210C}" type="parTrans" cxnId="{A83C82FB-A599-4442-BF9A-7E23FCA480CA}">
      <dgm:prSet/>
      <dgm:spPr/>
      <dgm:t>
        <a:bodyPr/>
        <a:lstStyle/>
        <a:p>
          <a:endParaRPr lang="en-US"/>
        </a:p>
      </dgm:t>
    </dgm:pt>
    <dgm:pt modelId="{836914D3-AB79-4057-BD8A-BBEBAE6407CC}" type="sibTrans" cxnId="{A83C82FB-A599-4442-BF9A-7E23FCA480CA}">
      <dgm:prSet/>
      <dgm:spPr/>
      <dgm:t>
        <a:bodyPr/>
        <a:lstStyle/>
        <a:p>
          <a:endParaRPr lang="en-US"/>
        </a:p>
      </dgm:t>
    </dgm:pt>
    <dgm:pt modelId="{E367F624-0A75-47A7-AD07-02939A1A93CA}">
      <dgm:prSet phldrT="[Text]"/>
      <dgm:spPr/>
      <dgm:t>
        <a:bodyPr/>
        <a:lstStyle/>
        <a:p>
          <a:r>
            <a:rPr lang="en-US" dirty="0" smtClean="0"/>
            <a:t>First and last month’s rent</a:t>
          </a:r>
          <a:endParaRPr lang="en-US" dirty="0"/>
        </a:p>
      </dgm:t>
    </dgm:pt>
    <dgm:pt modelId="{B190DDCD-5BA0-4D6E-A430-8B1802EFB531}" type="parTrans" cxnId="{9EDD1C2F-8F72-4503-B747-330F5915366F}">
      <dgm:prSet/>
      <dgm:spPr/>
      <dgm:t>
        <a:bodyPr/>
        <a:lstStyle/>
        <a:p>
          <a:endParaRPr lang="en-US"/>
        </a:p>
      </dgm:t>
    </dgm:pt>
    <dgm:pt modelId="{CCA02A0E-1573-476F-8AF6-CE0BDD10F268}" type="sibTrans" cxnId="{9EDD1C2F-8F72-4503-B747-330F5915366F}">
      <dgm:prSet/>
      <dgm:spPr/>
      <dgm:t>
        <a:bodyPr/>
        <a:lstStyle/>
        <a:p>
          <a:endParaRPr lang="en-US"/>
        </a:p>
      </dgm:t>
    </dgm:pt>
    <dgm:pt modelId="{A8E797E5-D569-46AB-A489-6CC7316F379A}">
      <dgm:prSet phldrT="[Text]"/>
      <dgm:spPr/>
      <dgm:t>
        <a:bodyPr/>
        <a:lstStyle/>
        <a:p>
          <a:r>
            <a:rPr lang="en-US" dirty="0" smtClean="0"/>
            <a:t>Security Deposit</a:t>
          </a:r>
          <a:endParaRPr lang="en-US" dirty="0"/>
        </a:p>
      </dgm:t>
    </dgm:pt>
    <dgm:pt modelId="{38120F15-5984-426B-9AD5-7E1B42F9A9BD}" type="parTrans" cxnId="{BAF2518D-FDA0-407B-A51E-5FB3DE3EA3D2}">
      <dgm:prSet/>
      <dgm:spPr/>
      <dgm:t>
        <a:bodyPr/>
        <a:lstStyle/>
        <a:p>
          <a:endParaRPr lang="en-US"/>
        </a:p>
      </dgm:t>
    </dgm:pt>
    <dgm:pt modelId="{26CA0583-F811-46A4-AE6A-E1E4B3D53CB7}" type="sibTrans" cxnId="{BAF2518D-FDA0-407B-A51E-5FB3DE3EA3D2}">
      <dgm:prSet/>
      <dgm:spPr/>
      <dgm:t>
        <a:bodyPr/>
        <a:lstStyle/>
        <a:p>
          <a:endParaRPr lang="en-US"/>
        </a:p>
      </dgm:t>
    </dgm:pt>
    <dgm:pt modelId="{6228204B-C392-45A2-AE49-F459865FA996}">
      <dgm:prSet phldrT="[Text]"/>
      <dgm:spPr/>
      <dgm:t>
        <a:bodyPr/>
        <a:lstStyle/>
        <a:p>
          <a:r>
            <a:rPr lang="en-US" dirty="0" smtClean="0"/>
            <a:t>Money paid to a landlord to cover cleaning costs and damage repairs beyond normal wear and tear</a:t>
          </a:r>
          <a:endParaRPr lang="en-US" dirty="0"/>
        </a:p>
      </dgm:t>
    </dgm:pt>
    <dgm:pt modelId="{61AA0C04-5ABD-463E-A29C-55EBFFA0E43C}" type="parTrans" cxnId="{8953B251-3E17-4898-8411-400D5309B052}">
      <dgm:prSet/>
      <dgm:spPr/>
      <dgm:t>
        <a:bodyPr/>
        <a:lstStyle/>
        <a:p>
          <a:endParaRPr lang="en-US"/>
        </a:p>
      </dgm:t>
    </dgm:pt>
    <dgm:pt modelId="{B1429857-5888-4C43-9D87-16B2609B0ADF}" type="sibTrans" cxnId="{8953B251-3E17-4898-8411-400D5309B052}">
      <dgm:prSet/>
      <dgm:spPr/>
      <dgm:t>
        <a:bodyPr/>
        <a:lstStyle/>
        <a:p>
          <a:endParaRPr lang="en-US"/>
        </a:p>
      </dgm:t>
    </dgm:pt>
    <dgm:pt modelId="{138E6856-E13F-4A64-9A27-6487B1FD3AD1}" type="pres">
      <dgm:prSet presAssocID="{B18A2937-73BE-4075-8D35-E859C8C11D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B11743-CC24-49FE-A5D9-4B95017A869E}" type="pres">
      <dgm:prSet presAssocID="{B5B48E72-8CD5-4046-B64D-E2D838A8E32B}" presName="composite" presStyleCnt="0"/>
      <dgm:spPr/>
    </dgm:pt>
    <dgm:pt modelId="{F5D1CE30-536A-4FC4-88A8-D0FF908B7E29}" type="pres">
      <dgm:prSet presAssocID="{B5B48E72-8CD5-4046-B64D-E2D838A8E32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96AD1-5599-4C79-9443-38A23EB33D8F}" type="pres">
      <dgm:prSet presAssocID="{B5B48E72-8CD5-4046-B64D-E2D838A8E32B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382C3-A961-47CF-85C9-9866B09B027E}" type="pres">
      <dgm:prSet presAssocID="{836914D3-AB79-4057-BD8A-BBEBAE6407CC}" presName="space" presStyleCnt="0"/>
      <dgm:spPr/>
    </dgm:pt>
    <dgm:pt modelId="{A12EFCC8-9443-405D-9E88-98F77DEBAF30}" type="pres">
      <dgm:prSet presAssocID="{A8E797E5-D569-46AB-A489-6CC7316F379A}" presName="composite" presStyleCnt="0"/>
      <dgm:spPr/>
    </dgm:pt>
    <dgm:pt modelId="{7131DC9E-D1A1-4C38-82AA-29269D5C8834}" type="pres">
      <dgm:prSet presAssocID="{A8E797E5-D569-46AB-A489-6CC7316F379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1B1F43-3C47-4A43-86A0-D8E44D6C99A0}" type="pres">
      <dgm:prSet presAssocID="{A8E797E5-D569-46AB-A489-6CC7316F379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40F34E-9A57-48BF-A3E4-4691B5FC9ECE}" type="presOf" srcId="{6228204B-C392-45A2-AE49-F459865FA996}" destId="{6F1B1F43-3C47-4A43-86A0-D8E44D6C99A0}" srcOrd="0" destOrd="0" presId="urn:microsoft.com/office/officeart/2005/8/layout/hList1"/>
    <dgm:cxn modelId="{D4AC6B1F-CE9C-41A3-9038-7BBEC363D3B6}" type="presOf" srcId="{B18A2937-73BE-4075-8D35-E859C8C11D38}" destId="{138E6856-E13F-4A64-9A27-6487B1FD3AD1}" srcOrd="0" destOrd="0" presId="urn:microsoft.com/office/officeart/2005/8/layout/hList1"/>
    <dgm:cxn modelId="{8953B251-3E17-4898-8411-400D5309B052}" srcId="{A8E797E5-D569-46AB-A489-6CC7316F379A}" destId="{6228204B-C392-45A2-AE49-F459865FA996}" srcOrd="0" destOrd="0" parTransId="{61AA0C04-5ABD-463E-A29C-55EBFFA0E43C}" sibTransId="{B1429857-5888-4C43-9D87-16B2609B0ADF}"/>
    <dgm:cxn modelId="{9EDD1C2F-8F72-4503-B747-330F5915366F}" srcId="{B5B48E72-8CD5-4046-B64D-E2D838A8E32B}" destId="{E367F624-0A75-47A7-AD07-02939A1A93CA}" srcOrd="0" destOrd="0" parTransId="{B190DDCD-5BA0-4D6E-A430-8B1802EFB531}" sibTransId="{CCA02A0E-1573-476F-8AF6-CE0BDD10F268}"/>
    <dgm:cxn modelId="{5D552F03-13A4-45EE-B91A-D6BF48881DFB}" type="presOf" srcId="{E367F624-0A75-47A7-AD07-02939A1A93CA}" destId="{28896AD1-5599-4C79-9443-38A23EB33D8F}" srcOrd="0" destOrd="0" presId="urn:microsoft.com/office/officeart/2005/8/layout/hList1"/>
    <dgm:cxn modelId="{C944345E-1B5E-46DD-9C68-B67DB970F2D4}" type="presOf" srcId="{A8E797E5-D569-46AB-A489-6CC7316F379A}" destId="{7131DC9E-D1A1-4C38-82AA-29269D5C8834}" srcOrd="0" destOrd="0" presId="urn:microsoft.com/office/officeart/2005/8/layout/hList1"/>
    <dgm:cxn modelId="{BAF2518D-FDA0-407B-A51E-5FB3DE3EA3D2}" srcId="{B18A2937-73BE-4075-8D35-E859C8C11D38}" destId="{A8E797E5-D569-46AB-A489-6CC7316F379A}" srcOrd="1" destOrd="0" parTransId="{38120F15-5984-426B-9AD5-7E1B42F9A9BD}" sibTransId="{26CA0583-F811-46A4-AE6A-E1E4B3D53CB7}"/>
    <dgm:cxn modelId="{A83C82FB-A599-4442-BF9A-7E23FCA480CA}" srcId="{B18A2937-73BE-4075-8D35-E859C8C11D38}" destId="{B5B48E72-8CD5-4046-B64D-E2D838A8E32B}" srcOrd="0" destOrd="0" parTransId="{E6BC7DC2-9148-4169-BE17-5F86A852210C}" sibTransId="{836914D3-AB79-4057-BD8A-BBEBAE6407CC}"/>
    <dgm:cxn modelId="{2AE2D5C6-D16C-47CF-8885-C8FD42663196}" type="presOf" srcId="{B5B48E72-8CD5-4046-B64D-E2D838A8E32B}" destId="{F5D1CE30-536A-4FC4-88A8-D0FF908B7E29}" srcOrd="0" destOrd="0" presId="urn:microsoft.com/office/officeart/2005/8/layout/hList1"/>
    <dgm:cxn modelId="{14FDABA0-7118-4ABF-8E23-033B666C2087}" type="presParOf" srcId="{138E6856-E13F-4A64-9A27-6487B1FD3AD1}" destId="{84B11743-CC24-49FE-A5D9-4B95017A869E}" srcOrd="0" destOrd="0" presId="urn:microsoft.com/office/officeart/2005/8/layout/hList1"/>
    <dgm:cxn modelId="{38382340-0B6E-40BF-B404-9084968ECFD4}" type="presParOf" srcId="{84B11743-CC24-49FE-A5D9-4B95017A869E}" destId="{F5D1CE30-536A-4FC4-88A8-D0FF908B7E29}" srcOrd="0" destOrd="0" presId="urn:microsoft.com/office/officeart/2005/8/layout/hList1"/>
    <dgm:cxn modelId="{5F1F6135-3CC1-456D-914F-484D52BC1007}" type="presParOf" srcId="{84B11743-CC24-49FE-A5D9-4B95017A869E}" destId="{28896AD1-5599-4C79-9443-38A23EB33D8F}" srcOrd="1" destOrd="0" presId="urn:microsoft.com/office/officeart/2005/8/layout/hList1"/>
    <dgm:cxn modelId="{00D74880-C4CC-4CE7-B0AC-CF068A3B1BB5}" type="presParOf" srcId="{138E6856-E13F-4A64-9A27-6487B1FD3AD1}" destId="{20D382C3-A961-47CF-85C9-9866B09B027E}" srcOrd="1" destOrd="0" presId="urn:microsoft.com/office/officeart/2005/8/layout/hList1"/>
    <dgm:cxn modelId="{A94034F4-2AF3-449A-A04A-5FCAFF10937E}" type="presParOf" srcId="{138E6856-E13F-4A64-9A27-6487B1FD3AD1}" destId="{A12EFCC8-9443-405D-9E88-98F77DEBAF30}" srcOrd="2" destOrd="0" presId="urn:microsoft.com/office/officeart/2005/8/layout/hList1"/>
    <dgm:cxn modelId="{380B78D6-8BF8-4B4D-89A3-77D0F0557290}" type="presParOf" srcId="{A12EFCC8-9443-405D-9E88-98F77DEBAF30}" destId="{7131DC9E-D1A1-4C38-82AA-29269D5C8834}" srcOrd="0" destOrd="0" presId="urn:microsoft.com/office/officeart/2005/8/layout/hList1"/>
    <dgm:cxn modelId="{1E5D6839-E920-484A-99DC-D05C047B47DA}" type="presParOf" srcId="{A12EFCC8-9443-405D-9E88-98F77DEBAF30}" destId="{6F1B1F43-3C47-4A43-86A0-D8E44D6C99A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1C615C-3856-44F8-9C86-9F1C938CB0F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9DB2E21-A6A2-433F-97ED-7EA223965EA4}">
      <dgm:prSet phldrT="[Text]" custT="1"/>
      <dgm:spPr/>
      <dgm:t>
        <a:bodyPr/>
        <a:lstStyle/>
        <a:p>
          <a:r>
            <a:rPr lang="en-US" sz="2400" dirty="0" smtClean="0"/>
            <a:t>Real estate agent -</a:t>
          </a:r>
          <a:br>
            <a:rPr lang="en-US" sz="2400" dirty="0" smtClean="0"/>
          </a:br>
          <a:r>
            <a:rPr lang="en-US" sz="2400" dirty="0" smtClean="0"/>
            <a:t>Licensed individual representing a buyer or seller in a contractual transaction to purchase real property</a:t>
          </a:r>
          <a:endParaRPr lang="en-US" sz="2400" dirty="0"/>
        </a:p>
      </dgm:t>
    </dgm:pt>
    <dgm:pt modelId="{01A8F2D5-9CA2-42EF-8138-4F1A9C23F757}" type="parTrans" cxnId="{16C8F855-1106-4ADD-AA34-DE1448219A41}">
      <dgm:prSet/>
      <dgm:spPr/>
      <dgm:t>
        <a:bodyPr/>
        <a:lstStyle/>
        <a:p>
          <a:endParaRPr lang="en-US"/>
        </a:p>
      </dgm:t>
    </dgm:pt>
    <dgm:pt modelId="{7F8BF127-D162-4F94-A83C-E5356EF45EFF}" type="sibTrans" cxnId="{16C8F855-1106-4ADD-AA34-DE1448219A41}">
      <dgm:prSet/>
      <dgm:spPr/>
      <dgm:t>
        <a:bodyPr/>
        <a:lstStyle/>
        <a:p>
          <a:endParaRPr lang="en-US"/>
        </a:p>
      </dgm:t>
    </dgm:pt>
    <dgm:pt modelId="{71F48AAE-96D2-4C69-8249-7C4FD9479FEF}">
      <dgm:prSet phldrT="[Text]"/>
      <dgm:spPr/>
      <dgm:t>
        <a:bodyPr/>
        <a:lstStyle/>
        <a:p>
          <a:r>
            <a:rPr lang="en-US" dirty="0" smtClean="0"/>
            <a:t>Helps buyers:</a:t>
          </a:r>
          <a:endParaRPr lang="en-US" dirty="0"/>
        </a:p>
      </dgm:t>
    </dgm:pt>
    <dgm:pt modelId="{392BB983-B4E1-41A6-9008-52B7DD8CAEDB}" type="parTrans" cxnId="{8A828B2F-777F-4029-9E06-ED62097B5CA3}">
      <dgm:prSet/>
      <dgm:spPr/>
      <dgm:t>
        <a:bodyPr/>
        <a:lstStyle/>
        <a:p>
          <a:endParaRPr lang="en-US"/>
        </a:p>
      </dgm:t>
    </dgm:pt>
    <dgm:pt modelId="{7C0F1D5B-E159-47C0-8C38-D07DDD00FC87}" type="sibTrans" cxnId="{8A828B2F-777F-4029-9E06-ED62097B5CA3}">
      <dgm:prSet/>
      <dgm:spPr/>
      <dgm:t>
        <a:bodyPr/>
        <a:lstStyle/>
        <a:p>
          <a:endParaRPr lang="en-US"/>
        </a:p>
      </dgm:t>
    </dgm:pt>
    <dgm:pt modelId="{5C35442C-58CB-4E12-BB60-AC5ACB7E1E20}">
      <dgm:prSet phldrT="[Text]"/>
      <dgm:spPr/>
      <dgm:t>
        <a:bodyPr/>
        <a:lstStyle/>
        <a:p>
          <a:r>
            <a:rPr lang="en-US" dirty="0" smtClean="0"/>
            <a:t>Find a property that addresses their needs and wants</a:t>
          </a:r>
          <a:endParaRPr lang="en-US" dirty="0"/>
        </a:p>
      </dgm:t>
    </dgm:pt>
    <dgm:pt modelId="{67887AAF-5EF9-4179-8B7E-F769642ACC8A}" type="parTrans" cxnId="{D53340FF-BF70-4BD9-BA5A-912310AF212F}">
      <dgm:prSet/>
      <dgm:spPr/>
      <dgm:t>
        <a:bodyPr/>
        <a:lstStyle/>
        <a:p>
          <a:endParaRPr lang="en-US"/>
        </a:p>
      </dgm:t>
    </dgm:pt>
    <dgm:pt modelId="{35304E78-4A8A-4BFA-A845-796A9CE13ECB}" type="sibTrans" cxnId="{D53340FF-BF70-4BD9-BA5A-912310AF212F}">
      <dgm:prSet/>
      <dgm:spPr/>
      <dgm:t>
        <a:bodyPr/>
        <a:lstStyle/>
        <a:p>
          <a:endParaRPr lang="en-US"/>
        </a:p>
      </dgm:t>
    </dgm:pt>
    <dgm:pt modelId="{D88210C8-8011-47AA-BB28-A607A92AE3A3}">
      <dgm:prSet phldrT="[Text]"/>
      <dgm:spPr/>
      <dgm:t>
        <a:bodyPr/>
        <a:lstStyle/>
        <a:p>
          <a:r>
            <a:rPr lang="en-US" dirty="0" smtClean="0"/>
            <a:t>Find a  property that fits their spending plan</a:t>
          </a:r>
          <a:endParaRPr lang="en-US" dirty="0"/>
        </a:p>
      </dgm:t>
    </dgm:pt>
    <dgm:pt modelId="{DDA5609E-38FE-4968-8933-600A3FCA4D46}" type="parTrans" cxnId="{0F5D6B99-E4D6-4A12-BF2F-9FE787B9BB43}">
      <dgm:prSet/>
      <dgm:spPr/>
      <dgm:t>
        <a:bodyPr/>
        <a:lstStyle/>
        <a:p>
          <a:endParaRPr lang="en-US"/>
        </a:p>
      </dgm:t>
    </dgm:pt>
    <dgm:pt modelId="{C49998F7-DB07-4D80-8390-8A31E022C645}" type="sibTrans" cxnId="{0F5D6B99-E4D6-4A12-BF2F-9FE787B9BB43}">
      <dgm:prSet/>
      <dgm:spPr/>
      <dgm:t>
        <a:bodyPr/>
        <a:lstStyle/>
        <a:p>
          <a:endParaRPr lang="en-US"/>
        </a:p>
      </dgm:t>
    </dgm:pt>
    <dgm:pt modelId="{5985DFE6-547C-4BE8-9333-F0E85419F62D}">
      <dgm:prSet/>
      <dgm:spPr/>
      <dgm:t>
        <a:bodyPr/>
        <a:lstStyle/>
        <a:p>
          <a:r>
            <a:rPr lang="en-US" dirty="0" smtClean="0"/>
            <a:t>Work through the contract and closing process</a:t>
          </a:r>
          <a:endParaRPr lang="en-US" dirty="0"/>
        </a:p>
      </dgm:t>
    </dgm:pt>
    <dgm:pt modelId="{1CB6EE0C-E20F-44C4-AC53-DD0219EA48B4}" type="parTrans" cxnId="{2BC23863-CC9A-49FA-920C-71F691EF91ED}">
      <dgm:prSet/>
      <dgm:spPr/>
      <dgm:t>
        <a:bodyPr/>
        <a:lstStyle/>
        <a:p>
          <a:endParaRPr lang="en-US"/>
        </a:p>
      </dgm:t>
    </dgm:pt>
    <dgm:pt modelId="{41B58F42-A4E2-4C0B-A4CF-37B36F7CEF95}" type="sibTrans" cxnId="{2BC23863-CC9A-49FA-920C-71F691EF91ED}">
      <dgm:prSet/>
      <dgm:spPr/>
      <dgm:t>
        <a:bodyPr/>
        <a:lstStyle/>
        <a:p>
          <a:endParaRPr lang="en-US"/>
        </a:p>
      </dgm:t>
    </dgm:pt>
    <dgm:pt modelId="{4D074F4C-254D-45CE-A3EC-BD83499F9517}" type="pres">
      <dgm:prSet presAssocID="{531C615C-3856-44F8-9C86-9F1C938CB0F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C7D970-6A24-4338-BFC4-BF830D7727F3}" type="pres">
      <dgm:prSet presAssocID="{99DB2E21-A6A2-433F-97ED-7EA223965EA4}" presName="root1" presStyleCnt="0"/>
      <dgm:spPr/>
    </dgm:pt>
    <dgm:pt modelId="{BAD30B85-F6A9-48E3-B9F2-FE8F2423896D}" type="pres">
      <dgm:prSet presAssocID="{99DB2E21-A6A2-433F-97ED-7EA223965EA4}" presName="LevelOneTextNode" presStyleLbl="node0" presStyleIdx="0" presStyleCnt="1" custScaleY="3768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B28F15-A2EB-4D9A-8165-6F54F8E2A5DB}" type="pres">
      <dgm:prSet presAssocID="{99DB2E21-A6A2-433F-97ED-7EA223965EA4}" presName="level2hierChild" presStyleCnt="0"/>
      <dgm:spPr/>
    </dgm:pt>
    <dgm:pt modelId="{995E3FA8-C409-4233-8C6C-B406A6840B95}" type="pres">
      <dgm:prSet presAssocID="{392BB983-B4E1-41A6-9008-52B7DD8CAEDB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08A7BD3A-8740-4951-9C3E-E12C28F827E4}" type="pres">
      <dgm:prSet presAssocID="{392BB983-B4E1-41A6-9008-52B7DD8CAEDB}" presName="connTx" presStyleLbl="parChTrans1D2" presStyleIdx="0" presStyleCnt="1"/>
      <dgm:spPr/>
      <dgm:t>
        <a:bodyPr/>
        <a:lstStyle/>
        <a:p>
          <a:endParaRPr lang="en-US"/>
        </a:p>
      </dgm:t>
    </dgm:pt>
    <dgm:pt modelId="{DE66F8FB-7717-4417-A5E5-C17DABE47529}" type="pres">
      <dgm:prSet presAssocID="{71F48AAE-96D2-4C69-8249-7C4FD9479FEF}" presName="root2" presStyleCnt="0"/>
      <dgm:spPr/>
    </dgm:pt>
    <dgm:pt modelId="{70247388-FAA6-4BB9-B30B-E1E9BDE0F205}" type="pres">
      <dgm:prSet presAssocID="{71F48AAE-96D2-4C69-8249-7C4FD9479FEF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B5EA8E-CBCF-4884-B6FE-96B52C9DA3CC}" type="pres">
      <dgm:prSet presAssocID="{71F48AAE-96D2-4C69-8249-7C4FD9479FEF}" presName="level3hierChild" presStyleCnt="0"/>
      <dgm:spPr/>
    </dgm:pt>
    <dgm:pt modelId="{C937ED69-3DF4-45DC-B2B4-78BF41A194A2}" type="pres">
      <dgm:prSet presAssocID="{67887AAF-5EF9-4179-8B7E-F769642ACC8A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0B2B4F2F-9FA4-4D8B-87ED-951CD96659A9}" type="pres">
      <dgm:prSet presAssocID="{67887AAF-5EF9-4179-8B7E-F769642ACC8A}" presName="connTx" presStyleLbl="parChTrans1D3" presStyleIdx="0" presStyleCnt="3"/>
      <dgm:spPr/>
      <dgm:t>
        <a:bodyPr/>
        <a:lstStyle/>
        <a:p>
          <a:endParaRPr lang="en-US"/>
        </a:p>
      </dgm:t>
    </dgm:pt>
    <dgm:pt modelId="{298B8818-DD0B-4B36-941B-77F2A4F8A56B}" type="pres">
      <dgm:prSet presAssocID="{5C35442C-58CB-4E12-BB60-AC5ACB7E1E20}" presName="root2" presStyleCnt="0"/>
      <dgm:spPr/>
    </dgm:pt>
    <dgm:pt modelId="{119C4755-3DB2-45EB-9415-3D002648C5F3}" type="pres">
      <dgm:prSet presAssocID="{5C35442C-58CB-4E12-BB60-AC5ACB7E1E20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84319B-6175-488E-B964-490E69F67348}" type="pres">
      <dgm:prSet presAssocID="{5C35442C-58CB-4E12-BB60-AC5ACB7E1E20}" presName="level3hierChild" presStyleCnt="0"/>
      <dgm:spPr/>
    </dgm:pt>
    <dgm:pt modelId="{1CA9EB99-09A7-4A44-B6B9-3F16B4DF1E5A}" type="pres">
      <dgm:prSet presAssocID="{DDA5609E-38FE-4968-8933-600A3FCA4D46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BFA176CB-35F1-46ED-8B0E-542C04D97DB3}" type="pres">
      <dgm:prSet presAssocID="{DDA5609E-38FE-4968-8933-600A3FCA4D46}" presName="connTx" presStyleLbl="parChTrans1D3" presStyleIdx="1" presStyleCnt="3"/>
      <dgm:spPr/>
      <dgm:t>
        <a:bodyPr/>
        <a:lstStyle/>
        <a:p>
          <a:endParaRPr lang="en-US"/>
        </a:p>
      </dgm:t>
    </dgm:pt>
    <dgm:pt modelId="{E6B74A8B-95AD-4F42-8B30-4BD5D90866AC}" type="pres">
      <dgm:prSet presAssocID="{D88210C8-8011-47AA-BB28-A607A92AE3A3}" presName="root2" presStyleCnt="0"/>
      <dgm:spPr/>
    </dgm:pt>
    <dgm:pt modelId="{BE6E0E2B-EF85-4F83-8FC7-013AA2F06751}" type="pres">
      <dgm:prSet presAssocID="{D88210C8-8011-47AA-BB28-A607A92AE3A3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BF736F-4BBF-492A-BC26-3198135DD174}" type="pres">
      <dgm:prSet presAssocID="{D88210C8-8011-47AA-BB28-A607A92AE3A3}" presName="level3hierChild" presStyleCnt="0"/>
      <dgm:spPr/>
    </dgm:pt>
    <dgm:pt modelId="{88E09887-6653-4162-8F90-8D55BD6D8771}" type="pres">
      <dgm:prSet presAssocID="{1CB6EE0C-E20F-44C4-AC53-DD0219EA48B4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5F27443B-EC74-4FC8-B8C5-6E5B6E9547A4}" type="pres">
      <dgm:prSet presAssocID="{1CB6EE0C-E20F-44C4-AC53-DD0219EA48B4}" presName="connTx" presStyleLbl="parChTrans1D3" presStyleIdx="2" presStyleCnt="3"/>
      <dgm:spPr/>
      <dgm:t>
        <a:bodyPr/>
        <a:lstStyle/>
        <a:p>
          <a:endParaRPr lang="en-US"/>
        </a:p>
      </dgm:t>
    </dgm:pt>
    <dgm:pt modelId="{C7452C4F-8F68-4F6F-862F-9950A86A75E4}" type="pres">
      <dgm:prSet presAssocID="{5985DFE6-547C-4BE8-9333-F0E85419F62D}" presName="root2" presStyleCnt="0"/>
      <dgm:spPr/>
    </dgm:pt>
    <dgm:pt modelId="{CB13DA01-2997-4814-8FF4-C3B3962860BD}" type="pres">
      <dgm:prSet presAssocID="{5985DFE6-547C-4BE8-9333-F0E85419F62D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B1FDB6-71C9-467C-B5C5-28A63D6E7452}" type="pres">
      <dgm:prSet presAssocID="{5985DFE6-547C-4BE8-9333-F0E85419F62D}" presName="level3hierChild" presStyleCnt="0"/>
      <dgm:spPr/>
    </dgm:pt>
  </dgm:ptLst>
  <dgm:cxnLst>
    <dgm:cxn modelId="{ADB0F5B6-AF6A-459E-AF97-AA7EF466BF4C}" type="presOf" srcId="{392BB983-B4E1-41A6-9008-52B7DD8CAEDB}" destId="{995E3FA8-C409-4233-8C6C-B406A6840B95}" srcOrd="0" destOrd="0" presId="urn:microsoft.com/office/officeart/2005/8/layout/hierarchy2"/>
    <dgm:cxn modelId="{6D69F82F-9296-429E-8FE2-D14FEAC26E83}" type="presOf" srcId="{D88210C8-8011-47AA-BB28-A607A92AE3A3}" destId="{BE6E0E2B-EF85-4F83-8FC7-013AA2F06751}" srcOrd="0" destOrd="0" presId="urn:microsoft.com/office/officeart/2005/8/layout/hierarchy2"/>
    <dgm:cxn modelId="{8A828B2F-777F-4029-9E06-ED62097B5CA3}" srcId="{99DB2E21-A6A2-433F-97ED-7EA223965EA4}" destId="{71F48AAE-96D2-4C69-8249-7C4FD9479FEF}" srcOrd="0" destOrd="0" parTransId="{392BB983-B4E1-41A6-9008-52B7DD8CAEDB}" sibTransId="{7C0F1D5B-E159-47C0-8C38-D07DDD00FC87}"/>
    <dgm:cxn modelId="{D53340FF-BF70-4BD9-BA5A-912310AF212F}" srcId="{71F48AAE-96D2-4C69-8249-7C4FD9479FEF}" destId="{5C35442C-58CB-4E12-BB60-AC5ACB7E1E20}" srcOrd="0" destOrd="0" parTransId="{67887AAF-5EF9-4179-8B7E-F769642ACC8A}" sibTransId="{35304E78-4A8A-4BFA-A845-796A9CE13ECB}"/>
    <dgm:cxn modelId="{AEC10099-97D5-4B1E-88F6-B2CD686B12B4}" type="presOf" srcId="{67887AAF-5EF9-4179-8B7E-F769642ACC8A}" destId="{0B2B4F2F-9FA4-4D8B-87ED-951CD96659A9}" srcOrd="1" destOrd="0" presId="urn:microsoft.com/office/officeart/2005/8/layout/hierarchy2"/>
    <dgm:cxn modelId="{E68B91F8-C9A9-43E2-A281-CC473EDD49F0}" type="presOf" srcId="{392BB983-B4E1-41A6-9008-52B7DD8CAEDB}" destId="{08A7BD3A-8740-4951-9C3E-E12C28F827E4}" srcOrd="1" destOrd="0" presId="urn:microsoft.com/office/officeart/2005/8/layout/hierarchy2"/>
    <dgm:cxn modelId="{E8C4CBF0-1D71-424F-9267-E16177FF0F55}" type="presOf" srcId="{DDA5609E-38FE-4968-8933-600A3FCA4D46}" destId="{BFA176CB-35F1-46ED-8B0E-542C04D97DB3}" srcOrd="1" destOrd="0" presId="urn:microsoft.com/office/officeart/2005/8/layout/hierarchy2"/>
    <dgm:cxn modelId="{AFD9A9EA-07B5-44DA-B267-1134B1570058}" type="presOf" srcId="{5C35442C-58CB-4E12-BB60-AC5ACB7E1E20}" destId="{119C4755-3DB2-45EB-9415-3D002648C5F3}" srcOrd="0" destOrd="0" presId="urn:microsoft.com/office/officeart/2005/8/layout/hierarchy2"/>
    <dgm:cxn modelId="{93FDD2A8-7809-42F0-A991-0304AA87AE16}" type="presOf" srcId="{99DB2E21-A6A2-433F-97ED-7EA223965EA4}" destId="{BAD30B85-F6A9-48E3-B9F2-FE8F2423896D}" srcOrd="0" destOrd="0" presId="urn:microsoft.com/office/officeart/2005/8/layout/hierarchy2"/>
    <dgm:cxn modelId="{0F5D6B99-E4D6-4A12-BF2F-9FE787B9BB43}" srcId="{71F48AAE-96D2-4C69-8249-7C4FD9479FEF}" destId="{D88210C8-8011-47AA-BB28-A607A92AE3A3}" srcOrd="1" destOrd="0" parTransId="{DDA5609E-38FE-4968-8933-600A3FCA4D46}" sibTransId="{C49998F7-DB07-4D80-8390-8A31E022C645}"/>
    <dgm:cxn modelId="{5CCE2AE7-2E8C-458F-BE48-577560740B51}" type="presOf" srcId="{DDA5609E-38FE-4968-8933-600A3FCA4D46}" destId="{1CA9EB99-09A7-4A44-B6B9-3F16B4DF1E5A}" srcOrd="0" destOrd="0" presId="urn:microsoft.com/office/officeart/2005/8/layout/hierarchy2"/>
    <dgm:cxn modelId="{5F984000-A73A-4CD2-AABD-19AC775893CB}" type="presOf" srcId="{1CB6EE0C-E20F-44C4-AC53-DD0219EA48B4}" destId="{88E09887-6653-4162-8F90-8D55BD6D8771}" srcOrd="0" destOrd="0" presId="urn:microsoft.com/office/officeart/2005/8/layout/hierarchy2"/>
    <dgm:cxn modelId="{934561B1-DDF9-4706-B932-130A124492F8}" type="presOf" srcId="{67887AAF-5EF9-4179-8B7E-F769642ACC8A}" destId="{C937ED69-3DF4-45DC-B2B4-78BF41A194A2}" srcOrd="0" destOrd="0" presId="urn:microsoft.com/office/officeart/2005/8/layout/hierarchy2"/>
    <dgm:cxn modelId="{FDD87606-8B0D-458D-B9F5-F15828653369}" type="presOf" srcId="{5985DFE6-547C-4BE8-9333-F0E85419F62D}" destId="{CB13DA01-2997-4814-8FF4-C3B3962860BD}" srcOrd="0" destOrd="0" presId="urn:microsoft.com/office/officeart/2005/8/layout/hierarchy2"/>
    <dgm:cxn modelId="{2BC23863-CC9A-49FA-920C-71F691EF91ED}" srcId="{71F48AAE-96D2-4C69-8249-7C4FD9479FEF}" destId="{5985DFE6-547C-4BE8-9333-F0E85419F62D}" srcOrd="2" destOrd="0" parTransId="{1CB6EE0C-E20F-44C4-AC53-DD0219EA48B4}" sibTransId="{41B58F42-A4E2-4C0B-A4CF-37B36F7CEF95}"/>
    <dgm:cxn modelId="{43FA3B50-37AA-472A-A082-ADE0C14C92E6}" type="presOf" srcId="{531C615C-3856-44F8-9C86-9F1C938CB0F6}" destId="{4D074F4C-254D-45CE-A3EC-BD83499F9517}" srcOrd="0" destOrd="0" presId="urn:microsoft.com/office/officeart/2005/8/layout/hierarchy2"/>
    <dgm:cxn modelId="{18B2F6E2-D298-462B-982B-CC3EA72682D7}" type="presOf" srcId="{71F48AAE-96D2-4C69-8249-7C4FD9479FEF}" destId="{70247388-FAA6-4BB9-B30B-E1E9BDE0F205}" srcOrd="0" destOrd="0" presId="urn:microsoft.com/office/officeart/2005/8/layout/hierarchy2"/>
    <dgm:cxn modelId="{78542BEA-EC5E-449F-B73F-7FEA27287030}" type="presOf" srcId="{1CB6EE0C-E20F-44C4-AC53-DD0219EA48B4}" destId="{5F27443B-EC74-4FC8-B8C5-6E5B6E9547A4}" srcOrd="1" destOrd="0" presId="urn:microsoft.com/office/officeart/2005/8/layout/hierarchy2"/>
    <dgm:cxn modelId="{16C8F855-1106-4ADD-AA34-DE1448219A41}" srcId="{531C615C-3856-44F8-9C86-9F1C938CB0F6}" destId="{99DB2E21-A6A2-433F-97ED-7EA223965EA4}" srcOrd="0" destOrd="0" parTransId="{01A8F2D5-9CA2-42EF-8138-4F1A9C23F757}" sibTransId="{7F8BF127-D162-4F94-A83C-E5356EF45EFF}"/>
    <dgm:cxn modelId="{77BA9860-338D-43A5-8704-7F10868CCE84}" type="presParOf" srcId="{4D074F4C-254D-45CE-A3EC-BD83499F9517}" destId="{B0C7D970-6A24-4338-BFC4-BF830D7727F3}" srcOrd="0" destOrd="0" presId="urn:microsoft.com/office/officeart/2005/8/layout/hierarchy2"/>
    <dgm:cxn modelId="{8289C0B2-787B-4F88-86AA-156D97187A42}" type="presParOf" srcId="{B0C7D970-6A24-4338-BFC4-BF830D7727F3}" destId="{BAD30B85-F6A9-48E3-B9F2-FE8F2423896D}" srcOrd="0" destOrd="0" presId="urn:microsoft.com/office/officeart/2005/8/layout/hierarchy2"/>
    <dgm:cxn modelId="{ACF12EBC-FE24-4E22-A032-F48D70147298}" type="presParOf" srcId="{B0C7D970-6A24-4338-BFC4-BF830D7727F3}" destId="{73B28F15-A2EB-4D9A-8165-6F54F8E2A5DB}" srcOrd="1" destOrd="0" presId="urn:microsoft.com/office/officeart/2005/8/layout/hierarchy2"/>
    <dgm:cxn modelId="{8C3B7D39-774C-402B-B97D-07011F376AF0}" type="presParOf" srcId="{73B28F15-A2EB-4D9A-8165-6F54F8E2A5DB}" destId="{995E3FA8-C409-4233-8C6C-B406A6840B95}" srcOrd="0" destOrd="0" presId="urn:microsoft.com/office/officeart/2005/8/layout/hierarchy2"/>
    <dgm:cxn modelId="{50B5351A-2BBE-4571-A385-184A9AB041C9}" type="presParOf" srcId="{995E3FA8-C409-4233-8C6C-B406A6840B95}" destId="{08A7BD3A-8740-4951-9C3E-E12C28F827E4}" srcOrd="0" destOrd="0" presId="urn:microsoft.com/office/officeart/2005/8/layout/hierarchy2"/>
    <dgm:cxn modelId="{F84E9CDE-FE25-4174-8D1F-A545D4C38B63}" type="presParOf" srcId="{73B28F15-A2EB-4D9A-8165-6F54F8E2A5DB}" destId="{DE66F8FB-7717-4417-A5E5-C17DABE47529}" srcOrd="1" destOrd="0" presId="urn:microsoft.com/office/officeart/2005/8/layout/hierarchy2"/>
    <dgm:cxn modelId="{4551330D-0913-4610-A9EE-F3ED9C09202C}" type="presParOf" srcId="{DE66F8FB-7717-4417-A5E5-C17DABE47529}" destId="{70247388-FAA6-4BB9-B30B-E1E9BDE0F205}" srcOrd="0" destOrd="0" presId="urn:microsoft.com/office/officeart/2005/8/layout/hierarchy2"/>
    <dgm:cxn modelId="{87AE1690-29D2-49A5-9973-C3B850F2C6E2}" type="presParOf" srcId="{DE66F8FB-7717-4417-A5E5-C17DABE47529}" destId="{D2B5EA8E-CBCF-4884-B6FE-96B52C9DA3CC}" srcOrd="1" destOrd="0" presId="urn:microsoft.com/office/officeart/2005/8/layout/hierarchy2"/>
    <dgm:cxn modelId="{12DE0FEC-4582-4EBE-A22A-72B7EF81CC39}" type="presParOf" srcId="{D2B5EA8E-CBCF-4884-B6FE-96B52C9DA3CC}" destId="{C937ED69-3DF4-45DC-B2B4-78BF41A194A2}" srcOrd="0" destOrd="0" presId="urn:microsoft.com/office/officeart/2005/8/layout/hierarchy2"/>
    <dgm:cxn modelId="{D0EFD0F7-3C9F-4525-82AD-3F58815AA6DB}" type="presParOf" srcId="{C937ED69-3DF4-45DC-B2B4-78BF41A194A2}" destId="{0B2B4F2F-9FA4-4D8B-87ED-951CD96659A9}" srcOrd="0" destOrd="0" presId="urn:microsoft.com/office/officeart/2005/8/layout/hierarchy2"/>
    <dgm:cxn modelId="{73BC29C6-8EB8-4CFF-A847-FDED161D7587}" type="presParOf" srcId="{D2B5EA8E-CBCF-4884-B6FE-96B52C9DA3CC}" destId="{298B8818-DD0B-4B36-941B-77F2A4F8A56B}" srcOrd="1" destOrd="0" presId="urn:microsoft.com/office/officeart/2005/8/layout/hierarchy2"/>
    <dgm:cxn modelId="{02AFC9AD-F5CA-4A1A-A5FA-BEF70CFC4D00}" type="presParOf" srcId="{298B8818-DD0B-4B36-941B-77F2A4F8A56B}" destId="{119C4755-3DB2-45EB-9415-3D002648C5F3}" srcOrd="0" destOrd="0" presId="urn:microsoft.com/office/officeart/2005/8/layout/hierarchy2"/>
    <dgm:cxn modelId="{F008F3FF-4AEB-4451-8F76-29561DABDCD6}" type="presParOf" srcId="{298B8818-DD0B-4B36-941B-77F2A4F8A56B}" destId="{6984319B-6175-488E-B964-490E69F67348}" srcOrd="1" destOrd="0" presId="urn:microsoft.com/office/officeart/2005/8/layout/hierarchy2"/>
    <dgm:cxn modelId="{996A2DA7-D86B-48F3-AF57-F0B90C83841C}" type="presParOf" srcId="{D2B5EA8E-CBCF-4884-B6FE-96B52C9DA3CC}" destId="{1CA9EB99-09A7-4A44-B6B9-3F16B4DF1E5A}" srcOrd="2" destOrd="0" presId="urn:microsoft.com/office/officeart/2005/8/layout/hierarchy2"/>
    <dgm:cxn modelId="{5C3085A4-643A-4746-9CFC-4DD7208C1DA7}" type="presParOf" srcId="{1CA9EB99-09A7-4A44-B6B9-3F16B4DF1E5A}" destId="{BFA176CB-35F1-46ED-8B0E-542C04D97DB3}" srcOrd="0" destOrd="0" presId="urn:microsoft.com/office/officeart/2005/8/layout/hierarchy2"/>
    <dgm:cxn modelId="{D5F33490-C150-4199-86F3-BB3263371DB4}" type="presParOf" srcId="{D2B5EA8E-CBCF-4884-B6FE-96B52C9DA3CC}" destId="{E6B74A8B-95AD-4F42-8B30-4BD5D90866AC}" srcOrd="3" destOrd="0" presId="urn:microsoft.com/office/officeart/2005/8/layout/hierarchy2"/>
    <dgm:cxn modelId="{B5BE2280-7249-43A4-BBEA-72980AED1D40}" type="presParOf" srcId="{E6B74A8B-95AD-4F42-8B30-4BD5D90866AC}" destId="{BE6E0E2B-EF85-4F83-8FC7-013AA2F06751}" srcOrd="0" destOrd="0" presId="urn:microsoft.com/office/officeart/2005/8/layout/hierarchy2"/>
    <dgm:cxn modelId="{324565F5-586A-4608-AB70-A799A80174F4}" type="presParOf" srcId="{E6B74A8B-95AD-4F42-8B30-4BD5D90866AC}" destId="{BBBF736F-4BBF-492A-BC26-3198135DD174}" srcOrd="1" destOrd="0" presId="urn:microsoft.com/office/officeart/2005/8/layout/hierarchy2"/>
    <dgm:cxn modelId="{7AD379AF-28DF-4AE6-A1F1-0055FE9DAAAB}" type="presParOf" srcId="{D2B5EA8E-CBCF-4884-B6FE-96B52C9DA3CC}" destId="{88E09887-6653-4162-8F90-8D55BD6D8771}" srcOrd="4" destOrd="0" presId="urn:microsoft.com/office/officeart/2005/8/layout/hierarchy2"/>
    <dgm:cxn modelId="{C03347C9-51D1-4A88-927E-40F23CD7EC23}" type="presParOf" srcId="{88E09887-6653-4162-8F90-8D55BD6D8771}" destId="{5F27443B-EC74-4FC8-B8C5-6E5B6E9547A4}" srcOrd="0" destOrd="0" presId="urn:microsoft.com/office/officeart/2005/8/layout/hierarchy2"/>
    <dgm:cxn modelId="{85F11C4C-4751-4E73-B257-29C8F66A668A}" type="presParOf" srcId="{D2B5EA8E-CBCF-4884-B6FE-96B52C9DA3CC}" destId="{C7452C4F-8F68-4F6F-862F-9950A86A75E4}" srcOrd="5" destOrd="0" presId="urn:microsoft.com/office/officeart/2005/8/layout/hierarchy2"/>
    <dgm:cxn modelId="{1721ADE5-E33D-49FD-801B-4F9BF7E2EB48}" type="presParOf" srcId="{C7452C4F-8F68-4F6F-862F-9950A86A75E4}" destId="{CB13DA01-2997-4814-8FF4-C3B3962860BD}" srcOrd="0" destOrd="0" presId="urn:microsoft.com/office/officeart/2005/8/layout/hierarchy2"/>
    <dgm:cxn modelId="{8255453A-207C-4038-A33A-5A5150FE60F7}" type="presParOf" srcId="{C7452C4F-8F68-4F6F-862F-9950A86A75E4}" destId="{FCB1FDB6-71C9-467C-B5C5-28A63D6E745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39CBE96-E416-49E5-AA09-B7FF6F1D06F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E8CC4B3-6D02-4384-ABD7-36B429BCEB26}">
      <dgm:prSet phldrT="[Text]"/>
      <dgm:spPr/>
      <dgm:t>
        <a:bodyPr/>
        <a:lstStyle/>
        <a:p>
          <a:r>
            <a:rPr lang="en-US" dirty="0" smtClean="0"/>
            <a:t>Lender evaluates many factors including:</a:t>
          </a:r>
          <a:endParaRPr lang="en-US" dirty="0"/>
        </a:p>
      </dgm:t>
    </dgm:pt>
    <dgm:pt modelId="{3DA8EDB6-4237-4BE3-A498-FF771F1D3D54}" type="parTrans" cxnId="{138DFF4A-7EE5-463F-9E0F-0A9EEAE364D7}">
      <dgm:prSet/>
      <dgm:spPr/>
      <dgm:t>
        <a:bodyPr/>
        <a:lstStyle/>
        <a:p>
          <a:endParaRPr lang="en-US"/>
        </a:p>
      </dgm:t>
    </dgm:pt>
    <dgm:pt modelId="{97144465-D990-4627-924B-2C7C7AFB5880}" type="sibTrans" cxnId="{138DFF4A-7EE5-463F-9E0F-0A9EEAE364D7}">
      <dgm:prSet/>
      <dgm:spPr/>
      <dgm:t>
        <a:bodyPr/>
        <a:lstStyle/>
        <a:p>
          <a:endParaRPr lang="en-US"/>
        </a:p>
      </dgm:t>
    </dgm:pt>
    <dgm:pt modelId="{12DDE11B-B9C7-4A91-A331-0C4B038A3094}">
      <dgm:prSet phldrT="[Text]"/>
      <dgm:spPr/>
      <dgm:t>
        <a:bodyPr/>
        <a:lstStyle/>
        <a:p>
          <a:r>
            <a:rPr lang="en-US" dirty="0" smtClean="0"/>
            <a:t>Credit history</a:t>
          </a:r>
          <a:endParaRPr lang="en-US" dirty="0"/>
        </a:p>
      </dgm:t>
    </dgm:pt>
    <dgm:pt modelId="{E9BFBCD8-4FC7-4738-8352-910ED3ABF3A7}" type="parTrans" cxnId="{8EC0A2E7-B4EC-42AD-B4CD-EB342B52A927}">
      <dgm:prSet/>
      <dgm:spPr/>
      <dgm:t>
        <a:bodyPr/>
        <a:lstStyle/>
        <a:p>
          <a:endParaRPr lang="en-US"/>
        </a:p>
      </dgm:t>
    </dgm:pt>
    <dgm:pt modelId="{FA84ADC2-BF9D-4D2C-AF66-B2015CEE9AE8}" type="sibTrans" cxnId="{8EC0A2E7-B4EC-42AD-B4CD-EB342B52A927}">
      <dgm:prSet/>
      <dgm:spPr/>
      <dgm:t>
        <a:bodyPr/>
        <a:lstStyle/>
        <a:p>
          <a:endParaRPr lang="en-US"/>
        </a:p>
      </dgm:t>
    </dgm:pt>
    <dgm:pt modelId="{F02A3DBA-6A8F-40BB-9358-4CDB9BB86236}">
      <dgm:prSet phldrT="[Text]"/>
      <dgm:spPr/>
      <dgm:t>
        <a:bodyPr/>
        <a:lstStyle/>
        <a:p>
          <a:r>
            <a:rPr lang="en-US" dirty="0" smtClean="0"/>
            <a:t>Income</a:t>
          </a:r>
          <a:endParaRPr lang="en-US" dirty="0"/>
        </a:p>
      </dgm:t>
    </dgm:pt>
    <dgm:pt modelId="{4EEF9FE4-4CA5-43D2-9098-CC788B2756B1}" type="parTrans" cxnId="{C8BC59FD-5DFB-4EC9-B397-D2D363213F08}">
      <dgm:prSet/>
      <dgm:spPr/>
      <dgm:t>
        <a:bodyPr/>
        <a:lstStyle/>
        <a:p>
          <a:endParaRPr lang="en-US"/>
        </a:p>
      </dgm:t>
    </dgm:pt>
    <dgm:pt modelId="{E3CB135D-3471-48CB-B838-28B014B986E9}" type="sibTrans" cxnId="{C8BC59FD-5DFB-4EC9-B397-D2D363213F08}">
      <dgm:prSet/>
      <dgm:spPr/>
      <dgm:t>
        <a:bodyPr/>
        <a:lstStyle/>
        <a:p>
          <a:endParaRPr lang="en-US"/>
        </a:p>
      </dgm:t>
    </dgm:pt>
    <dgm:pt modelId="{03BCA7F0-63AB-4181-91BC-59DDA61E532C}">
      <dgm:prSet phldrT="[Text]"/>
      <dgm:spPr/>
      <dgm:t>
        <a:bodyPr/>
        <a:lstStyle/>
        <a:p>
          <a:r>
            <a:rPr lang="en-US" dirty="0" smtClean="0"/>
            <a:t>Net worth</a:t>
          </a:r>
          <a:endParaRPr lang="en-US" dirty="0"/>
        </a:p>
      </dgm:t>
    </dgm:pt>
    <dgm:pt modelId="{5A89D999-AF10-4EAB-B13C-ADDD5B8D2177}" type="parTrans" cxnId="{135DAC0B-EF38-462C-B1F4-13F2510D58D4}">
      <dgm:prSet/>
      <dgm:spPr/>
      <dgm:t>
        <a:bodyPr/>
        <a:lstStyle/>
        <a:p>
          <a:endParaRPr lang="en-US"/>
        </a:p>
      </dgm:t>
    </dgm:pt>
    <dgm:pt modelId="{6F233AC5-5932-404C-892F-2A8A307F25FB}" type="sibTrans" cxnId="{135DAC0B-EF38-462C-B1F4-13F2510D58D4}">
      <dgm:prSet/>
      <dgm:spPr/>
      <dgm:t>
        <a:bodyPr/>
        <a:lstStyle/>
        <a:p>
          <a:endParaRPr lang="en-US"/>
        </a:p>
      </dgm:t>
    </dgm:pt>
    <dgm:pt modelId="{E6065F3C-94A6-42C2-A36E-BDD23E20658D}">
      <dgm:prSet phldrT="[Text]"/>
      <dgm:spPr/>
      <dgm:t>
        <a:bodyPr/>
        <a:lstStyle/>
        <a:p>
          <a:r>
            <a:rPr lang="en-US" dirty="0" smtClean="0"/>
            <a:t>Income and expense statement</a:t>
          </a:r>
          <a:endParaRPr lang="en-US" dirty="0"/>
        </a:p>
      </dgm:t>
    </dgm:pt>
    <dgm:pt modelId="{5E19E766-8BE2-4C8F-8DE1-71EE781BBF91}" type="parTrans" cxnId="{534066B9-C885-4533-884B-BB5E22D0F9D8}">
      <dgm:prSet/>
      <dgm:spPr/>
      <dgm:t>
        <a:bodyPr/>
        <a:lstStyle/>
        <a:p>
          <a:endParaRPr lang="en-US"/>
        </a:p>
      </dgm:t>
    </dgm:pt>
    <dgm:pt modelId="{B82AA31B-9E65-439C-B7E3-8B367EA03FB0}" type="sibTrans" cxnId="{534066B9-C885-4533-884B-BB5E22D0F9D8}">
      <dgm:prSet/>
      <dgm:spPr/>
      <dgm:t>
        <a:bodyPr/>
        <a:lstStyle/>
        <a:p>
          <a:endParaRPr lang="en-US"/>
        </a:p>
      </dgm:t>
    </dgm:pt>
    <dgm:pt modelId="{7B7391CC-9D4A-4362-A835-5684A59D679E}" type="pres">
      <dgm:prSet presAssocID="{C39CBE96-E416-49E5-AA09-B7FF6F1D06F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80C9C9-7784-47BF-9DDF-B99561AD1767}" type="pres">
      <dgm:prSet presAssocID="{9E8CC4B3-6D02-4384-ABD7-36B429BCEB26}" presName="centerShape" presStyleLbl="node0" presStyleIdx="0" presStyleCnt="1"/>
      <dgm:spPr/>
      <dgm:t>
        <a:bodyPr/>
        <a:lstStyle/>
        <a:p>
          <a:endParaRPr lang="en-US"/>
        </a:p>
      </dgm:t>
    </dgm:pt>
    <dgm:pt modelId="{AD73A3B5-8BA5-4E2D-B95F-78C5F461695D}" type="pres">
      <dgm:prSet presAssocID="{E9BFBCD8-4FC7-4738-8352-910ED3ABF3A7}" presName="Name9" presStyleLbl="parChTrans1D2" presStyleIdx="0" presStyleCnt="4"/>
      <dgm:spPr/>
      <dgm:t>
        <a:bodyPr/>
        <a:lstStyle/>
        <a:p>
          <a:endParaRPr lang="en-US"/>
        </a:p>
      </dgm:t>
    </dgm:pt>
    <dgm:pt modelId="{E92B7358-75DA-4D38-9422-5D05F3353543}" type="pres">
      <dgm:prSet presAssocID="{E9BFBCD8-4FC7-4738-8352-910ED3ABF3A7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6FC839E-7E52-41E1-A515-2F2C27ADBDDD}" type="pres">
      <dgm:prSet presAssocID="{12DDE11B-B9C7-4A91-A331-0C4B038A309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91264-F5DE-4795-980A-CA54B50CDE70}" type="pres">
      <dgm:prSet presAssocID="{4EEF9FE4-4CA5-43D2-9098-CC788B2756B1}" presName="Name9" presStyleLbl="parChTrans1D2" presStyleIdx="1" presStyleCnt="4"/>
      <dgm:spPr/>
      <dgm:t>
        <a:bodyPr/>
        <a:lstStyle/>
        <a:p>
          <a:endParaRPr lang="en-US"/>
        </a:p>
      </dgm:t>
    </dgm:pt>
    <dgm:pt modelId="{1EBAED1A-823F-4B10-BF37-AF8D3B2CD63E}" type="pres">
      <dgm:prSet presAssocID="{4EEF9FE4-4CA5-43D2-9098-CC788B2756B1}" presName="connTx" presStyleLbl="parChTrans1D2" presStyleIdx="1" presStyleCnt="4"/>
      <dgm:spPr/>
      <dgm:t>
        <a:bodyPr/>
        <a:lstStyle/>
        <a:p>
          <a:endParaRPr lang="en-US"/>
        </a:p>
      </dgm:t>
    </dgm:pt>
    <dgm:pt modelId="{D61B9B3F-2745-40D9-9244-C5CBB567BFAB}" type="pres">
      <dgm:prSet presAssocID="{F02A3DBA-6A8F-40BB-9358-4CDB9BB8623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65EE9-566E-4DA8-8352-FBB9B6F11679}" type="pres">
      <dgm:prSet presAssocID="{5A89D999-AF10-4EAB-B13C-ADDD5B8D2177}" presName="Name9" presStyleLbl="parChTrans1D2" presStyleIdx="2" presStyleCnt="4"/>
      <dgm:spPr/>
      <dgm:t>
        <a:bodyPr/>
        <a:lstStyle/>
        <a:p>
          <a:endParaRPr lang="en-US"/>
        </a:p>
      </dgm:t>
    </dgm:pt>
    <dgm:pt modelId="{403A7CF6-7D38-4A6A-8F94-FE027E48E64D}" type="pres">
      <dgm:prSet presAssocID="{5A89D999-AF10-4EAB-B13C-ADDD5B8D2177}" presName="connTx" presStyleLbl="parChTrans1D2" presStyleIdx="2" presStyleCnt="4"/>
      <dgm:spPr/>
      <dgm:t>
        <a:bodyPr/>
        <a:lstStyle/>
        <a:p>
          <a:endParaRPr lang="en-US"/>
        </a:p>
      </dgm:t>
    </dgm:pt>
    <dgm:pt modelId="{4FD6BD21-FFD6-4874-B0F6-7A5272B18170}" type="pres">
      <dgm:prSet presAssocID="{03BCA7F0-63AB-4181-91BC-59DDA61E532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E3E295-AAB3-4DE2-8095-33A206070596}" type="pres">
      <dgm:prSet presAssocID="{5E19E766-8BE2-4C8F-8DE1-71EE781BBF91}" presName="Name9" presStyleLbl="parChTrans1D2" presStyleIdx="3" presStyleCnt="4"/>
      <dgm:spPr/>
      <dgm:t>
        <a:bodyPr/>
        <a:lstStyle/>
        <a:p>
          <a:endParaRPr lang="en-US"/>
        </a:p>
      </dgm:t>
    </dgm:pt>
    <dgm:pt modelId="{BE7562CD-25E5-4B8F-BAF7-21172E85EB39}" type="pres">
      <dgm:prSet presAssocID="{5E19E766-8BE2-4C8F-8DE1-71EE781BBF91}" presName="connTx" presStyleLbl="parChTrans1D2" presStyleIdx="3" presStyleCnt="4"/>
      <dgm:spPr/>
      <dgm:t>
        <a:bodyPr/>
        <a:lstStyle/>
        <a:p>
          <a:endParaRPr lang="en-US"/>
        </a:p>
      </dgm:t>
    </dgm:pt>
    <dgm:pt modelId="{639AD43B-11E8-4ABA-B815-B0370BBB1349}" type="pres">
      <dgm:prSet presAssocID="{E6065F3C-94A6-42C2-A36E-BDD23E20658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A1B0CC-3D07-4093-9D52-78B81FCE2D7C}" type="presOf" srcId="{E9BFBCD8-4FC7-4738-8352-910ED3ABF3A7}" destId="{E92B7358-75DA-4D38-9422-5D05F3353543}" srcOrd="1" destOrd="0" presId="urn:microsoft.com/office/officeart/2005/8/layout/radial1"/>
    <dgm:cxn modelId="{C8BC59FD-5DFB-4EC9-B397-D2D363213F08}" srcId="{9E8CC4B3-6D02-4384-ABD7-36B429BCEB26}" destId="{F02A3DBA-6A8F-40BB-9358-4CDB9BB86236}" srcOrd="1" destOrd="0" parTransId="{4EEF9FE4-4CA5-43D2-9098-CC788B2756B1}" sibTransId="{E3CB135D-3471-48CB-B838-28B014B986E9}"/>
    <dgm:cxn modelId="{19C13E46-4D31-4F84-921E-02A58FE326E3}" type="presOf" srcId="{5A89D999-AF10-4EAB-B13C-ADDD5B8D2177}" destId="{8CC65EE9-566E-4DA8-8352-FBB9B6F11679}" srcOrd="0" destOrd="0" presId="urn:microsoft.com/office/officeart/2005/8/layout/radial1"/>
    <dgm:cxn modelId="{534066B9-C885-4533-884B-BB5E22D0F9D8}" srcId="{9E8CC4B3-6D02-4384-ABD7-36B429BCEB26}" destId="{E6065F3C-94A6-42C2-A36E-BDD23E20658D}" srcOrd="3" destOrd="0" parTransId="{5E19E766-8BE2-4C8F-8DE1-71EE781BBF91}" sibTransId="{B82AA31B-9E65-439C-B7E3-8B367EA03FB0}"/>
    <dgm:cxn modelId="{8AE1626A-95AA-4D62-8D0F-D16F2F2AB8B1}" type="presOf" srcId="{5E19E766-8BE2-4C8F-8DE1-71EE781BBF91}" destId="{BE7562CD-25E5-4B8F-BAF7-21172E85EB39}" srcOrd="1" destOrd="0" presId="urn:microsoft.com/office/officeart/2005/8/layout/radial1"/>
    <dgm:cxn modelId="{7F01D69D-3A94-439E-847D-9918BB76E3E4}" type="presOf" srcId="{5E19E766-8BE2-4C8F-8DE1-71EE781BBF91}" destId="{4FE3E295-AAB3-4DE2-8095-33A206070596}" srcOrd="0" destOrd="0" presId="urn:microsoft.com/office/officeart/2005/8/layout/radial1"/>
    <dgm:cxn modelId="{73FA2632-82CE-4F95-985C-DF30BFCD899F}" type="presOf" srcId="{5A89D999-AF10-4EAB-B13C-ADDD5B8D2177}" destId="{403A7CF6-7D38-4A6A-8F94-FE027E48E64D}" srcOrd="1" destOrd="0" presId="urn:microsoft.com/office/officeart/2005/8/layout/radial1"/>
    <dgm:cxn modelId="{8EC0A2E7-B4EC-42AD-B4CD-EB342B52A927}" srcId="{9E8CC4B3-6D02-4384-ABD7-36B429BCEB26}" destId="{12DDE11B-B9C7-4A91-A331-0C4B038A3094}" srcOrd="0" destOrd="0" parTransId="{E9BFBCD8-4FC7-4738-8352-910ED3ABF3A7}" sibTransId="{FA84ADC2-BF9D-4D2C-AF66-B2015CEE9AE8}"/>
    <dgm:cxn modelId="{9F651974-9EF8-4CE2-B863-297E0A7AA98C}" type="presOf" srcId="{12DDE11B-B9C7-4A91-A331-0C4B038A3094}" destId="{E6FC839E-7E52-41E1-A515-2F2C27ADBDDD}" srcOrd="0" destOrd="0" presId="urn:microsoft.com/office/officeart/2005/8/layout/radial1"/>
    <dgm:cxn modelId="{135DAC0B-EF38-462C-B1F4-13F2510D58D4}" srcId="{9E8CC4B3-6D02-4384-ABD7-36B429BCEB26}" destId="{03BCA7F0-63AB-4181-91BC-59DDA61E532C}" srcOrd="2" destOrd="0" parTransId="{5A89D999-AF10-4EAB-B13C-ADDD5B8D2177}" sibTransId="{6F233AC5-5932-404C-892F-2A8A307F25FB}"/>
    <dgm:cxn modelId="{138DFF4A-7EE5-463F-9E0F-0A9EEAE364D7}" srcId="{C39CBE96-E416-49E5-AA09-B7FF6F1D06F0}" destId="{9E8CC4B3-6D02-4384-ABD7-36B429BCEB26}" srcOrd="0" destOrd="0" parTransId="{3DA8EDB6-4237-4BE3-A498-FF771F1D3D54}" sibTransId="{97144465-D990-4627-924B-2C7C7AFB5880}"/>
    <dgm:cxn modelId="{C21114A7-7A79-4E08-8B7B-98ED85DE7FFA}" type="presOf" srcId="{F02A3DBA-6A8F-40BB-9358-4CDB9BB86236}" destId="{D61B9B3F-2745-40D9-9244-C5CBB567BFAB}" srcOrd="0" destOrd="0" presId="urn:microsoft.com/office/officeart/2005/8/layout/radial1"/>
    <dgm:cxn modelId="{62B3759A-54EA-439F-9871-E519E83CE484}" type="presOf" srcId="{4EEF9FE4-4CA5-43D2-9098-CC788B2756B1}" destId="{1EBAED1A-823F-4B10-BF37-AF8D3B2CD63E}" srcOrd="1" destOrd="0" presId="urn:microsoft.com/office/officeart/2005/8/layout/radial1"/>
    <dgm:cxn modelId="{C901C353-44AD-4758-A2C4-59C70ECF6BB2}" type="presOf" srcId="{E6065F3C-94A6-42C2-A36E-BDD23E20658D}" destId="{639AD43B-11E8-4ABA-B815-B0370BBB1349}" srcOrd="0" destOrd="0" presId="urn:microsoft.com/office/officeart/2005/8/layout/radial1"/>
    <dgm:cxn modelId="{752C92B4-E345-4001-88BC-E258946CC2D1}" type="presOf" srcId="{4EEF9FE4-4CA5-43D2-9098-CC788B2756B1}" destId="{6AD91264-F5DE-4795-980A-CA54B50CDE70}" srcOrd="0" destOrd="0" presId="urn:microsoft.com/office/officeart/2005/8/layout/radial1"/>
    <dgm:cxn modelId="{230E32B7-6D63-4CA3-AEB0-DCF3BF89AAD7}" type="presOf" srcId="{9E8CC4B3-6D02-4384-ABD7-36B429BCEB26}" destId="{BB80C9C9-7784-47BF-9DDF-B99561AD1767}" srcOrd="0" destOrd="0" presId="urn:microsoft.com/office/officeart/2005/8/layout/radial1"/>
    <dgm:cxn modelId="{0A195081-7353-4DBD-9DBA-8B90ACC70F16}" type="presOf" srcId="{E9BFBCD8-4FC7-4738-8352-910ED3ABF3A7}" destId="{AD73A3B5-8BA5-4E2D-B95F-78C5F461695D}" srcOrd="0" destOrd="0" presId="urn:microsoft.com/office/officeart/2005/8/layout/radial1"/>
    <dgm:cxn modelId="{3C0BA316-E4AD-40B9-B6EF-2C968F152817}" type="presOf" srcId="{03BCA7F0-63AB-4181-91BC-59DDA61E532C}" destId="{4FD6BD21-FFD6-4874-B0F6-7A5272B18170}" srcOrd="0" destOrd="0" presId="urn:microsoft.com/office/officeart/2005/8/layout/radial1"/>
    <dgm:cxn modelId="{FC9719A7-1462-4E25-9A07-14A5DE18DA65}" type="presOf" srcId="{C39CBE96-E416-49E5-AA09-B7FF6F1D06F0}" destId="{7B7391CC-9D4A-4362-A835-5684A59D679E}" srcOrd="0" destOrd="0" presId="urn:microsoft.com/office/officeart/2005/8/layout/radial1"/>
    <dgm:cxn modelId="{D72D4C41-846F-4149-B088-5B2074A8DD8B}" type="presParOf" srcId="{7B7391CC-9D4A-4362-A835-5684A59D679E}" destId="{BB80C9C9-7784-47BF-9DDF-B99561AD1767}" srcOrd="0" destOrd="0" presId="urn:microsoft.com/office/officeart/2005/8/layout/radial1"/>
    <dgm:cxn modelId="{E9F801D0-818E-48C6-A3D6-2F57B63646F5}" type="presParOf" srcId="{7B7391CC-9D4A-4362-A835-5684A59D679E}" destId="{AD73A3B5-8BA5-4E2D-B95F-78C5F461695D}" srcOrd="1" destOrd="0" presId="urn:microsoft.com/office/officeart/2005/8/layout/radial1"/>
    <dgm:cxn modelId="{A4C110D5-C12E-4098-91C4-BB9BDB6F8BFB}" type="presParOf" srcId="{AD73A3B5-8BA5-4E2D-B95F-78C5F461695D}" destId="{E92B7358-75DA-4D38-9422-5D05F3353543}" srcOrd="0" destOrd="0" presId="urn:microsoft.com/office/officeart/2005/8/layout/radial1"/>
    <dgm:cxn modelId="{9CFCA42F-5C58-452D-905B-30859AA76227}" type="presParOf" srcId="{7B7391CC-9D4A-4362-A835-5684A59D679E}" destId="{E6FC839E-7E52-41E1-A515-2F2C27ADBDDD}" srcOrd="2" destOrd="0" presId="urn:microsoft.com/office/officeart/2005/8/layout/radial1"/>
    <dgm:cxn modelId="{33AAA9CD-6308-43F0-90C1-521E794DEA81}" type="presParOf" srcId="{7B7391CC-9D4A-4362-A835-5684A59D679E}" destId="{6AD91264-F5DE-4795-980A-CA54B50CDE70}" srcOrd="3" destOrd="0" presId="urn:microsoft.com/office/officeart/2005/8/layout/radial1"/>
    <dgm:cxn modelId="{3E17EE56-8DFB-4FA1-B678-0643F31E2C47}" type="presParOf" srcId="{6AD91264-F5DE-4795-980A-CA54B50CDE70}" destId="{1EBAED1A-823F-4B10-BF37-AF8D3B2CD63E}" srcOrd="0" destOrd="0" presId="urn:microsoft.com/office/officeart/2005/8/layout/radial1"/>
    <dgm:cxn modelId="{EB44BE30-B456-415D-903C-546C80F19F1B}" type="presParOf" srcId="{7B7391CC-9D4A-4362-A835-5684A59D679E}" destId="{D61B9B3F-2745-40D9-9244-C5CBB567BFAB}" srcOrd="4" destOrd="0" presId="urn:microsoft.com/office/officeart/2005/8/layout/radial1"/>
    <dgm:cxn modelId="{1DFBE5F5-5D64-4C47-AC6F-F58AF769B4CC}" type="presParOf" srcId="{7B7391CC-9D4A-4362-A835-5684A59D679E}" destId="{8CC65EE9-566E-4DA8-8352-FBB9B6F11679}" srcOrd="5" destOrd="0" presId="urn:microsoft.com/office/officeart/2005/8/layout/radial1"/>
    <dgm:cxn modelId="{9CD03266-A4FD-4097-BA46-756CB89AA443}" type="presParOf" srcId="{8CC65EE9-566E-4DA8-8352-FBB9B6F11679}" destId="{403A7CF6-7D38-4A6A-8F94-FE027E48E64D}" srcOrd="0" destOrd="0" presId="urn:microsoft.com/office/officeart/2005/8/layout/radial1"/>
    <dgm:cxn modelId="{5AD71A60-B0D0-4689-97FB-BCBD6B1EEF74}" type="presParOf" srcId="{7B7391CC-9D4A-4362-A835-5684A59D679E}" destId="{4FD6BD21-FFD6-4874-B0F6-7A5272B18170}" srcOrd="6" destOrd="0" presId="urn:microsoft.com/office/officeart/2005/8/layout/radial1"/>
    <dgm:cxn modelId="{FCBDAE85-3168-4E5F-AC32-93AAAECF2731}" type="presParOf" srcId="{7B7391CC-9D4A-4362-A835-5684A59D679E}" destId="{4FE3E295-AAB3-4DE2-8095-33A206070596}" srcOrd="7" destOrd="0" presId="urn:microsoft.com/office/officeart/2005/8/layout/radial1"/>
    <dgm:cxn modelId="{0ECBBDAF-6A3F-4010-8684-01987E7A64BA}" type="presParOf" srcId="{4FE3E295-AAB3-4DE2-8095-33A206070596}" destId="{BE7562CD-25E5-4B8F-BAF7-21172E85EB39}" srcOrd="0" destOrd="0" presId="urn:microsoft.com/office/officeart/2005/8/layout/radial1"/>
    <dgm:cxn modelId="{6D0C62EE-5788-4697-A463-738D6E4C1FD1}" type="presParOf" srcId="{7B7391CC-9D4A-4362-A835-5684A59D679E}" destId="{639AD43B-11E8-4ABA-B815-B0370BBB1349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FA3C0A-C23B-4F94-A8D2-12DFED724DD2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966A0EE-52B0-4277-B143-622EA3E661C2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Down Payment</a:t>
          </a:r>
          <a:endParaRPr lang="en-US" dirty="0"/>
        </a:p>
      </dgm:t>
    </dgm:pt>
    <dgm:pt modelId="{8D8F0367-BD3E-400D-937C-151AEFD4BB01}" type="parTrans" cxnId="{72D0B820-C126-4676-9CC7-6714ECED112E}">
      <dgm:prSet/>
      <dgm:spPr/>
      <dgm:t>
        <a:bodyPr/>
        <a:lstStyle/>
        <a:p>
          <a:endParaRPr lang="en-US"/>
        </a:p>
      </dgm:t>
    </dgm:pt>
    <dgm:pt modelId="{812238B1-5C2C-45D0-BEB0-FE7DFED6CA78}" type="sibTrans" cxnId="{72D0B820-C126-4676-9CC7-6714ECED112E}">
      <dgm:prSet/>
      <dgm:spPr/>
      <dgm:t>
        <a:bodyPr/>
        <a:lstStyle/>
        <a:p>
          <a:endParaRPr lang="en-US"/>
        </a:p>
      </dgm:t>
    </dgm:pt>
    <dgm:pt modelId="{B5F46AED-C320-42B9-88C2-822A1BC6316C}">
      <dgm:prSet phldrT="[Text]"/>
      <dgm:spPr/>
      <dgm:t>
        <a:bodyPr/>
        <a:lstStyle/>
        <a:p>
          <a:r>
            <a:rPr lang="en-US" dirty="0" smtClean="0"/>
            <a:t>Portion of the purchase price not borrowed</a:t>
          </a:r>
          <a:endParaRPr lang="en-US" dirty="0"/>
        </a:p>
      </dgm:t>
    </dgm:pt>
    <dgm:pt modelId="{E71EAFB1-3038-4D74-B635-18EB9A9D63AF}" type="parTrans" cxnId="{7310EAE6-CC0B-4D28-902A-6E7A079C1D0D}">
      <dgm:prSet/>
      <dgm:spPr/>
      <dgm:t>
        <a:bodyPr/>
        <a:lstStyle/>
        <a:p>
          <a:endParaRPr lang="en-US"/>
        </a:p>
      </dgm:t>
    </dgm:pt>
    <dgm:pt modelId="{516C908E-E6BF-4C4D-AC86-623FCDE559C4}" type="sibTrans" cxnId="{7310EAE6-CC0B-4D28-902A-6E7A079C1D0D}">
      <dgm:prSet/>
      <dgm:spPr/>
      <dgm:t>
        <a:bodyPr/>
        <a:lstStyle/>
        <a:p>
          <a:endParaRPr lang="en-US"/>
        </a:p>
      </dgm:t>
    </dgm:pt>
    <dgm:pt modelId="{C68DD822-17D7-4DF3-A226-2F0680F2C6EE}">
      <dgm:prSet phldrT="[Text]"/>
      <dgm:spPr/>
      <dgm:t>
        <a:bodyPr/>
        <a:lstStyle/>
        <a:p>
          <a:r>
            <a:rPr lang="en-US" dirty="0" smtClean="0"/>
            <a:t>Typically 5-20% of purchase price</a:t>
          </a:r>
          <a:endParaRPr lang="en-US" dirty="0"/>
        </a:p>
      </dgm:t>
    </dgm:pt>
    <dgm:pt modelId="{55F7D98F-2738-4091-8141-980ACE40F7CD}" type="parTrans" cxnId="{3CE6DE0B-DA7C-4DCC-9673-BB0E5CB5E74D}">
      <dgm:prSet/>
      <dgm:spPr/>
      <dgm:t>
        <a:bodyPr/>
        <a:lstStyle/>
        <a:p>
          <a:endParaRPr lang="en-US"/>
        </a:p>
      </dgm:t>
    </dgm:pt>
    <dgm:pt modelId="{981C42D3-1D54-47CC-AE93-36BBC700732A}" type="sibTrans" cxnId="{3CE6DE0B-DA7C-4DCC-9673-BB0E5CB5E74D}">
      <dgm:prSet/>
      <dgm:spPr/>
      <dgm:t>
        <a:bodyPr/>
        <a:lstStyle/>
        <a:p>
          <a:endParaRPr lang="en-US"/>
        </a:p>
      </dgm:t>
    </dgm:pt>
    <dgm:pt modelId="{55CF26B6-1D36-4B9D-A2D2-E8220D4E9646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Closing Costs</a:t>
          </a:r>
          <a:endParaRPr lang="en-US" dirty="0"/>
        </a:p>
      </dgm:t>
    </dgm:pt>
    <dgm:pt modelId="{35577ECF-1186-4BD3-AA12-49E6D8843E5C}" type="parTrans" cxnId="{C699EA59-305A-4278-95DD-A7342ACD626C}">
      <dgm:prSet/>
      <dgm:spPr/>
      <dgm:t>
        <a:bodyPr/>
        <a:lstStyle/>
        <a:p>
          <a:endParaRPr lang="en-US"/>
        </a:p>
      </dgm:t>
    </dgm:pt>
    <dgm:pt modelId="{2C323F5F-7088-4A95-BAED-1E3476F219ED}" type="sibTrans" cxnId="{C699EA59-305A-4278-95DD-A7342ACD626C}">
      <dgm:prSet/>
      <dgm:spPr/>
      <dgm:t>
        <a:bodyPr/>
        <a:lstStyle/>
        <a:p>
          <a:endParaRPr lang="en-US"/>
        </a:p>
      </dgm:t>
    </dgm:pt>
    <dgm:pt modelId="{67B090B2-6360-4C09-8224-E3A95B60F422}">
      <dgm:prSet phldrT="[Text]"/>
      <dgm:spPr/>
      <dgm:t>
        <a:bodyPr/>
        <a:lstStyle/>
        <a:p>
          <a:r>
            <a:rPr lang="en-US" dirty="0" smtClean="0"/>
            <a:t>Fees and charges associated with the purchase of a property</a:t>
          </a:r>
          <a:endParaRPr lang="en-US" dirty="0"/>
        </a:p>
      </dgm:t>
    </dgm:pt>
    <dgm:pt modelId="{7A3ADEDD-7B6F-4790-963E-08FC918E2E22}" type="parTrans" cxnId="{92A87F43-68EE-4DAB-A703-1AB92EE32F09}">
      <dgm:prSet/>
      <dgm:spPr/>
      <dgm:t>
        <a:bodyPr/>
        <a:lstStyle/>
        <a:p>
          <a:endParaRPr lang="en-US"/>
        </a:p>
      </dgm:t>
    </dgm:pt>
    <dgm:pt modelId="{BA2FD7BB-E14D-4BDD-958B-1960A8FF4BB3}" type="sibTrans" cxnId="{92A87F43-68EE-4DAB-A703-1AB92EE32F09}">
      <dgm:prSet/>
      <dgm:spPr/>
      <dgm:t>
        <a:bodyPr/>
        <a:lstStyle/>
        <a:p>
          <a:endParaRPr lang="en-US"/>
        </a:p>
      </dgm:t>
    </dgm:pt>
    <dgm:pt modelId="{69CB43DE-48A8-4916-9421-DA5DE610BB18}">
      <dgm:prSet phldrT="[Text]"/>
      <dgm:spPr/>
      <dgm:t>
        <a:bodyPr/>
        <a:lstStyle/>
        <a:p>
          <a:r>
            <a:rPr lang="en-US" dirty="0" smtClean="0"/>
            <a:t>Typically 1-4% of purchase price</a:t>
          </a:r>
          <a:endParaRPr lang="en-US" dirty="0"/>
        </a:p>
      </dgm:t>
    </dgm:pt>
    <dgm:pt modelId="{6AB4778C-AE2D-47BC-956C-213D9CBA8B49}" type="parTrans" cxnId="{E469B426-AF41-4829-B92C-6D8264970823}">
      <dgm:prSet/>
      <dgm:spPr/>
      <dgm:t>
        <a:bodyPr/>
        <a:lstStyle/>
        <a:p>
          <a:endParaRPr lang="en-US"/>
        </a:p>
      </dgm:t>
    </dgm:pt>
    <dgm:pt modelId="{36A92954-D4C2-4B5F-9D8C-3D73023D4857}" type="sibTrans" cxnId="{E469B426-AF41-4829-B92C-6D8264970823}">
      <dgm:prSet/>
      <dgm:spPr/>
      <dgm:t>
        <a:bodyPr/>
        <a:lstStyle/>
        <a:p>
          <a:endParaRPr lang="en-US"/>
        </a:p>
      </dgm:t>
    </dgm:pt>
    <dgm:pt modelId="{34B9614D-0FED-4DC2-980B-7265D2672B6F}">
      <dgm:prSet phldrT="[Text]"/>
      <dgm:spPr/>
      <dgm:t>
        <a:bodyPr/>
        <a:lstStyle/>
        <a:p>
          <a:r>
            <a:rPr lang="en-US" dirty="0" smtClean="0"/>
            <a:t>Mortgage insurance – protecting the lender if the borrower provides less than 20% down payment</a:t>
          </a:r>
          <a:endParaRPr lang="en-US" dirty="0"/>
        </a:p>
      </dgm:t>
    </dgm:pt>
    <dgm:pt modelId="{2C155E65-E956-4E53-865D-75C759AFC466}" type="parTrans" cxnId="{A8D9D9FA-366B-4C4E-97FA-375A573D92E6}">
      <dgm:prSet/>
      <dgm:spPr/>
      <dgm:t>
        <a:bodyPr/>
        <a:lstStyle/>
        <a:p>
          <a:endParaRPr lang="en-US"/>
        </a:p>
      </dgm:t>
    </dgm:pt>
    <dgm:pt modelId="{A7323515-6FC1-4BFC-8F6E-CC07FE94B83E}" type="sibTrans" cxnId="{A8D9D9FA-366B-4C4E-97FA-375A573D92E6}">
      <dgm:prSet/>
      <dgm:spPr/>
      <dgm:t>
        <a:bodyPr/>
        <a:lstStyle/>
        <a:p>
          <a:endParaRPr lang="en-US"/>
        </a:p>
      </dgm:t>
    </dgm:pt>
    <dgm:pt modelId="{A0F3320C-91C3-4CBE-9F7E-2A93752DF504}" type="pres">
      <dgm:prSet presAssocID="{39FA3C0A-C23B-4F94-A8D2-12DFED724D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76109-347E-4E79-86B2-B50F908DFA42}" type="pres">
      <dgm:prSet presAssocID="{A966A0EE-52B0-4277-B143-622EA3E661C2}" presName="composite" presStyleCnt="0"/>
      <dgm:spPr/>
    </dgm:pt>
    <dgm:pt modelId="{FB057429-F1ED-4ABD-A935-9A3866186647}" type="pres">
      <dgm:prSet presAssocID="{A966A0EE-52B0-4277-B143-622EA3E661C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14F0D9-13D1-4223-AE7B-EB38C62CA68F}" type="pres">
      <dgm:prSet presAssocID="{A966A0EE-52B0-4277-B143-622EA3E661C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60347-BD8C-4B20-BBFF-712E19A331C6}" type="pres">
      <dgm:prSet presAssocID="{812238B1-5C2C-45D0-BEB0-FE7DFED6CA78}" presName="space" presStyleCnt="0"/>
      <dgm:spPr/>
    </dgm:pt>
    <dgm:pt modelId="{EFF69C99-1F78-444B-9C7E-3378EB9DAD42}" type="pres">
      <dgm:prSet presAssocID="{55CF26B6-1D36-4B9D-A2D2-E8220D4E9646}" presName="composite" presStyleCnt="0"/>
      <dgm:spPr/>
    </dgm:pt>
    <dgm:pt modelId="{F681DCB0-0A44-456C-9E13-9DED6ED409EC}" type="pres">
      <dgm:prSet presAssocID="{55CF26B6-1D36-4B9D-A2D2-E8220D4E964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CCE6B3-09A4-40C3-9AC1-3C7FEFDC2BDE}" type="pres">
      <dgm:prSet presAssocID="{55CF26B6-1D36-4B9D-A2D2-E8220D4E9646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509E79-9691-4962-A1EE-A865169EA73B}" type="presOf" srcId="{B5F46AED-C320-42B9-88C2-822A1BC6316C}" destId="{E314F0D9-13D1-4223-AE7B-EB38C62CA68F}" srcOrd="0" destOrd="0" presId="urn:microsoft.com/office/officeart/2005/8/layout/hList1"/>
    <dgm:cxn modelId="{E9076B1E-EA6C-4845-8DEC-E7DE117AB745}" type="presOf" srcId="{39FA3C0A-C23B-4F94-A8D2-12DFED724DD2}" destId="{A0F3320C-91C3-4CBE-9F7E-2A93752DF504}" srcOrd="0" destOrd="0" presId="urn:microsoft.com/office/officeart/2005/8/layout/hList1"/>
    <dgm:cxn modelId="{92A87F43-68EE-4DAB-A703-1AB92EE32F09}" srcId="{55CF26B6-1D36-4B9D-A2D2-E8220D4E9646}" destId="{67B090B2-6360-4C09-8224-E3A95B60F422}" srcOrd="0" destOrd="0" parTransId="{7A3ADEDD-7B6F-4790-963E-08FC918E2E22}" sibTransId="{BA2FD7BB-E14D-4BDD-958B-1960A8FF4BB3}"/>
    <dgm:cxn modelId="{B794A2D6-159A-4877-8A47-19BBE93F61CC}" type="presOf" srcId="{55CF26B6-1D36-4B9D-A2D2-E8220D4E9646}" destId="{F681DCB0-0A44-456C-9E13-9DED6ED409EC}" srcOrd="0" destOrd="0" presId="urn:microsoft.com/office/officeart/2005/8/layout/hList1"/>
    <dgm:cxn modelId="{3CE6DE0B-DA7C-4DCC-9673-BB0E5CB5E74D}" srcId="{A966A0EE-52B0-4277-B143-622EA3E661C2}" destId="{C68DD822-17D7-4DF3-A226-2F0680F2C6EE}" srcOrd="1" destOrd="0" parTransId="{55F7D98F-2738-4091-8141-980ACE40F7CD}" sibTransId="{981C42D3-1D54-47CC-AE93-36BBC700732A}"/>
    <dgm:cxn modelId="{5AE5981E-B3D5-4E20-892F-FFD08117A3DF}" type="presOf" srcId="{34B9614D-0FED-4DC2-980B-7265D2672B6F}" destId="{E314F0D9-13D1-4223-AE7B-EB38C62CA68F}" srcOrd="0" destOrd="2" presId="urn:microsoft.com/office/officeart/2005/8/layout/hList1"/>
    <dgm:cxn modelId="{72D0B820-C126-4676-9CC7-6714ECED112E}" srcId="{39FA3C0A-C23B-4F94-A8D2-12DFED724DD2}" destId="{A966A0EE-52B0-4277-B143-622EA3E661C2}" srcOrd="0" destOrd="0" parTransId="{8D8F0367-BD3E-400D-937C-151AEFD4BB01}" sibTransId="{812238B1-5C2C-45D0-BEB0-FE7DFED6CA78}"/>
    <dgm:cxn modelId="{4A979933-FCD8-49B8-AE32-66F51609F145}" type="presOf" srcId="{C68DD822-17D7-4DF3-A226-2F0680F2C6EE}" destId="{E314F0D9-13D1-4223-AE7B-EB38C62CA68F}" srcOrd="0" destOrd="1" presId="urn:microsoft.com/office/officeart/2005/8/layout/hList1"/>
    <dgm:cxn modelId="{7310EAE6-CC0B-4D28-902A-6E7A079C1D0D}" srcId="{A966A0EE-52B0-4277-B143-622EA3E661C2}" destId="{B5F46AED-C320-42B9-88C2-822A1BC6316C}" srcOrd="0" destOrd="0" parTransId="{E71EAFB1-3038-4D74-B635-18EB9A9D63AF}" sibTransId="{516C908E-E6BF-4C4D-AC86-623FCDE559C4}"/>
    <dgm:cxn modelId="{C699EA59-305A-4278-95DD-A7342ACD626C}" srcId="{39FA3C0A-C23B-4F94-A8D2-12DFED724DD2}" destId="{55CF26B6-1D36-4B9D-A2D2-E8220D4E9646}" srcOrd="1" destOrd="0" parTransId="{35577ECF-1186-4BD3-AA12-49E6D8843E5C}" sibTransId="{2C323F5F-7088-4A95-BAED-1E3476F219ED}"/>
    <dgm:cxn modelId="{A8D9D9FA-366B-4C4E-97FA-375A573D92E6}" srcId="{A966A0EE-52B0-4277-B143-622EA3E661C2}" destId="{34B9614D-0FED-4DC2-980B-7265D2672B6F}" srcOrd="2" destOrd="0" parTransId="{2C155E65-E956-4E53-865D-75C759AFC466}" sibTransId="{A7323515-6FC1-4BFC-8F6E-CC07FE94B83E}"/>
    <dgm:cxn modelId="{6C4E3352-644E-451F-941B-1EB1CD9C9545}" type="presOf" srcId="{67B090B2-6360-4C09-8224-E3A95B60F422}" destId="{EACCE6B3-09A4-40C3-9AC1-3C7FEFDC2BDE}" srcOrd="0" destOrd="0" presId="urn:microsoft.com/office/officeart/2005/8/layout/hList1"/>
    <dgm:cxn modelId="{F696ABC2-66A9-4268-8538-2D1B513DA279}" type="presOf" srcId="{A966A0EE-52B0-4277-B143-622EA3E661C2}" destId="{FB057429-F1ED-4ABD-A935-9A3866186647}" srcOrd="0" destOrd="0" presId="urn:microsoft.com/office/officeart/2005/8/layout/hList1"/>
    <dgm:cxn modelId="{A2CE735A-ABD6-4A4C-9F2C-7D3071AE4483}" type="presOf" srcId="{69CB43DE-48A8-4916-9421-DA5DE610BB18}" destId="{EACCE6B3-09A4-40C3-9AC1-3C7FEFDC2BDE}" srcOrd="0" destOrd="1" presId="urn:microsoft.com/office/officeart/2005/8/layout/hList1"/>
    <dgm:cxn modelId="{E469B426-AF41-4829-B92C-6D8264970823}" srcId="{55CF26B6-1D36-4B9D-A2D2-E8220D4E9646}" destId="{69CB43DE-48A8-4916-9421-DA5DE610BB18}" srcOrd="1" destOrd="0" parTransId="{6AB4778C-AE2D-47BC-956C-213D9CBA8B49}" sibTransId="{36A92954-D4C2-4B5F-9D8C-3D73023D4857}"/>
    <dgm:cxn modelId="{C8BA3439-1862-4CC3-BE9A-3C526E9703EB}" type="presParOf" srcId="{A0F3320C-91C3-4CBE-9F7E-2A93752DF504}" destId="{38876109-347E-4E79-86B2-B50F908DFA42}" srcOrd="0" destOrd="0" presId="urn:microsoft.com/office/officeart/2005/8/layout/hList1"/>
    <dgm:cxn modelId="{4A12C2AB-876A-47FE-98A0-2218FE5D42B8}" type="presParOf" srcId="{38876109-347E-4E79-86B2-B50F908DFA42}" destId="{FB057429-F1ED-4ABD-A935-9A3866186647}" srcOrd="0" destOrd="0" presId="urn:microsoft.com/office/officeart/2005/8/layout/hList1"/>
    <dgm:cxn modelId="{F9786A17-A204-46CE-BCBD-72B77DA5FFE4}" type="presParOf" srcId="{38876109-347E-4E79-86B2-B50F908DFA42}" destId="{E314F0D9-13D1-4223-AE7B-EB38C62CA68F}" srcOrd="1" destOrd="0" presId="urn:microsoft.com/office/officeart/2005/8/layout/hList1"/>
    <dgm:cxn modelId="{00A041DB-0FBB-4D48-9C97-940E504B4828}" type="presParOf" srcId="{A0F3320C-91C3-4CBE-9F7E-2A93752DF504}" destId="{9D760347-BD8C-4B20-BBFF-712E19A331C6}" srcOrd="1" destOrd="0" presId="urn:microsoft.com/office/officeart/2005/8/layout/hList1"/>
    <dgm:cxn modelId="{2028F036-FF26-46BF-B52A-7D945D5BA6A6}" type="presParOf" srcId="{A0F3320C-91C3-4CBE-9F7E-2A93752DF504}" destId="{EFF69C99-1F78-444B-9C7E-3378EB9DAD42}" srcOrd="2" destOrd="0" presId="urn:microsoft.com/office/officeart/2005/8/layout/hList1"/>
    <dgm:cxn modelId="{12594DF9-446A-41A2-9B1D-6757FEF69F23}" type="presParOf" srcId="{EFF69C99-1F78-444B-9C7E-3378EB9DAD42}" destId="{F681DCB0-0A44-456C-9E13-9DED6ED409EC}" srcOrd="0" destOrd="0" presId="urn:microsoft.com/office/officeart/2005/8/layout/hList1"/>
    <dgm:cxn modelId="{EF86F114-5FCA-4B3C-98D6-BA697AF35B4A}" type="presParOf" srcId="{EFF69C99-1F78-444B-9C7E-3378EB9DAD42}" destId="{EACCE6B3-09A4-40C3-9AC1-3C7FEFDC2BD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3ADD6CA-FA8B-4628-BC1E-63E91204A53A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5417CBF9-0339-4D21-979B-C47A5A737528}">
      <dgm:prSet phldrT="[Text]"/>
      <dgm:spPr/>
      <dgm:t>
        <a:bodyPr/>
        <a:lstStyle/>
        <a:p>
          <a:r>
            <a:rPr lang="en-US" dirty="0" smtClean="0"/>
            <a:t>Mortgage payments typically include:</a:t>
          </a:r>
          <a:endParaRPr lang="en-US" dirty="0"/>
        </a:p>
      </dgm:t>
    </dgm:pt>
    <dgm:pt modelId="{92D962C4-CB8F-4DA6-A8EE-021AF5FB3CFC}" type="parTrans" cxnId="{18ADFBCD-8813-4F3D-9ACA-CEB24801183A}">
      <dgm:prSet/>
      <dgm:spPr/>
      <dgm:t>
        <a:bodyPr/>
        <a:lstStyle/>
        <a:p>
          <a:endParaRPr lang="en-US"/>
        </a:p>
      </dgm:t>
    </dgm:pt>
    <dgm:pt modelId="{4E348B03-75EF-40FE-8CAD-BEBC286E4866}" type="sibTrans" cxnId="{18ADFBCD-8813-4F3D-9ACA-CEB24801183A}">
      <dgm:prSet/>
      <dgm:spPr/>
      <dgm:t>
        <a:bodyPr/>
        <a:lstStyle/>
        <a:p>
          <a:endParaRPr lang="en-US"/>
        </a:p>
      </dgm:t>
    </dgm:pt>
    <dgm:pt modelId="{5BEF3753-2E57-455B-A32D-D24B1FBF9677}">
      <dgm:prSet phldrT="[Text]"/>
      <dgm:spPr/>
      <dgm:t>
        <a:bodyPr/>
        <a:lstStyle/>
        <a:p>
          <a:r>
            <a:rPr lang="en-US" dirty="0" smtClean="0"/>
            <a:t>Cost of the home</a:t>
          </a:r>
          <a:endParaRPr lang="en-US" dirty="0"/>
        </a:p>
      </dgm:t>
    </dgm:pt>
    <dgm:pt modelId="{16A99793-B9FC-4067-ACC9-6702D8CE61CC}" type="parTrans" cxnId="{6DA91FE8-F3C5-4819-A1C4-D23E6583721C}">
      <dgm:prSet/>
      <dgm:spPr/>
      <dgm:t>
        <a:bodyPr/>
        <a:lstStyle/>
        <a:p>
          <a:endParaRPr lang="en-US"/>
        </a:p>
      </dgm:t>
    </dgm:pt>
    <dgm:pt modelId="{E46F40E5-7D5C-4104-AC83-96E633F2D428}" type="sibTrans" cxnId="{6DA91FE8-F3C5-4819-A1C4-D23E6583721C}">
      <dgm:prSet/>
      <dgm:spPr/>
      <dgm:t>
        <a:bodyPr/>
        <a:lstStyle/>
        <a:p>
          <a:endParaRPr lang="en-US"/>
        </a:p>
      </dgm:t>
    </dgm:pt>
    <dgm:pt modelId="{746E5B94-5ACA-47EF-9EC9-4DE590ABCE28}">
      <dgm:prSet phldrT="[Text]"/>
      <dgm:spPr/>
      <dgm:t>
        <a:bodyPr/>
        <a:lstStyle/>
        <a:p>
          <a:r>
            <a:rPr lang="en-US" dirty="0" smtClean="0"/>
            <a:t>Interest</a:t>
          </a:r>
          <a:endParaRPr lang="en-US" dirty="0"/>
        </a:p>
      </dgm:t>
    </dgm:pt>
    <dgm:pt modelId="{77836311-7107-4D36-8B46-E5403B69E540}" type="parTrans" cxnId="{FE2C7A9A-196D-4FCC-A3C0-E1845ED5485D}">
      <dgm:prSet/>
      <dgm:spPr/>
      <dgm:t>
        <a:bodyPr/>
        <a:lstStyle/>
        <a:p>
          <a:endParaRPr lang="en-US"/>
        </a:p>
      </dgm:t>
    </dgm:pt>
    <dgm:pt modelId="{F4F98719-A093-4CC8-A1F5-E43526B758C8}" type="sibTrans" cxnId="{FE2C7A9A-196D-4FCC-A3C0-E1845ED5485D}">
      <dgm:prSet/>
      <dgm:spPr/>
      <dgm:t>
        <a:bodyPr/>
        <a:lstStyle/>
        <a:p>
          <a:endParaRPr lang="en-US"/>
        </a:p>
      </dgm:t>
    </dgm:pt>
    <dgm:pt modelId="{1C79A533-45C7-4D86-8EE3-7EDF4FB489D0}">
      <dgm:prSet phldrT="[Text]"/>
      <dgm:spPr/>
      <dgm:t>
        <a:bodyPr/>
        <a:lstStyle/>
        <a:p>
          <a:r>
            <a:rPr lang="en-US" dirty="0" smtClean="0"/>
            <a:t>Funds to pay property taxes</a:t>
          </a:r>
          <a:endParaRPr lang="en-US" dirty="0"/>
        </a:p>
      </dgm:t>
    </dgm:pt>
    <dgm:pt modelId="{46AF7AD2-5370-4C4F-890E-EA80C06A1B3B}" type="parTrans" cxnId="{79D7CAB8-022F-4CDB-B951-D21DF2442DC3}">
      <dgm:prSet/>
      <dgm:spPr/>
      <dgm:t>
        <a:bodyPr/>
        <a:lstStyle/>
        <a:p>
          <a:endParaRPr lang="en-US"/>
        </a:p>
      </dgm:t>
    </dgm:pt>
    <dgm:pt modelId="{D07FA00A-A949-4C03-9D84-428E1B687A96}" type="sibTrans" cxnId="{79D7CAB8-022F-4CDB-B951-D21DF2442DC3}">
      <dgm:prSet/>
      <dgm:spPr/>
      <dgm:t>
        <a:bodyPr/>
        <a:lstStyle/>
        <a:p>
          <a:endParaRPr lang="en-US"/>
        </a:p>
      </dgm:t>
    </dgm:pt>
    <dgm:pt modelId="{8F8311A7-049F-4A9F-A253-1401891F86FC}">
      <dgm:prSet/>
      <dgm:spPr/>
      <dgm:t>
        <a:bodyPr/>
        <a:lstStyle/>
        <a:p>
          <a:r>
            <a:rPr lang="en-US" dirty="0" smtClean="0"/>
            <a:t>Funds to pay homeowners insurance</a:t>
          </a:r>
          <a:endParaRPr lang="en-US" dirty="0"/>
        </a:p>
      </dgm:t>
    </dgm:pt>
    <dgm:pt modelId="{6AC732CC-F8E3-4B75-94F2-28D02C329CBE}" type="parTrans" cxnId="{5B9D24FA-BF4B-4965-96D9-A3AE0E5FCD38}">
      <dgm:prSet/>
      <dgm:spPr/>
      <dgm:t>
        <a:bodyPr/>
        <a:lstStyle/>
        <a:p>
          <a:endParaRPr lang="en-US"/>
        </a:p>
      </dgm:t>
    </dgm:pt>
    <dgm:pt modelId="{C789E6DC-3651-4EFF-A20C-6EA474CA303B}" type="sibTrans" cxnId="{5B9D24FA-BF4B-4965-96D9-A3AE0E5FCD38}">
      <dgm:prSet/>
      <dgm:spPr/>
      <dgm:t>
        <a:bodyPr/>
        <a:lstStyle/>
        <a:p>
          <a:endParaRPr lang="en-US"/>
        </a:p>
      </dgm:t>
    </dgm:pt>
    <dgm:pt modelId="{DDD6F512-4A0E-4452-B0EA-E3BE38F0A48E}" type="pres">
      <dgm:prSet presAssocID="{73ADD6CA-FA8B-4628-BC1E-63E91204A5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BA850B4-1DC0-4AA0-A569-CE724496388B}" type="pres">
      <dgm:prSet presAssocID="{5417CBF9-0339-4D21-979B-C47A5A737528}" presName="hierRoot1" presStyleCnt="0">
        <dgm:presLayoutVars>
          <dgm:hierBranch val="init"/>
        </dgm:presLayoutVars>
      </dgm:prSet>
      <dgm:spPr/>
    </dgm:pt>
    <dgm:pt modelId="{B39FE69D-02BB-4902-82E7-DB7DE02E8DBB}" type="pres">
      <dgm:prSet presAssocID="{5417CBF9-0339-4D21-979B-C47A5A737528}" presName="rootComposite1" presStyleCnt="0"/>
      <dgm:spPr/>
    </dgm:pt>
    <dgm:pt modelId="{FC76DF33-6F64-4D6D-8CCC-205101FB9F8C}" type="pres">
      <dgm:prSet presAssocID="{5417CBF9-0339-4D21-979B-C47A5A73752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759C54-6B22-4C97-B0E2-26964F472A06}" type="pres">
      <dgm:prSet presAssocID="{5417CBF9-0339-4D21-979B-C47A5A73752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B327351-D902-4521-80B7-E4C9D966FEB7}" type="pres">
      <dgm:prSet presAssocID="{5417CBF9-0339-4D21-979B-C47A5A737528}" presName="hierChild2" presStyleCnt="0"/>
      <dgm:spPr/>
    </dgm:pt>
    <dgm:pt modelId="{00EEC770-06B5-4B18-9C18-A6B18EE83AC2}" type="pres">
      <dgm:prSet presAssocID="{16A99793-B9FC-4067-ACC9-6702D8CE61CC}" presName="Name37" presStyleLbl="parChTrans1D2" presStyleIdx="0" presStyleCnt="4"/>
      <dgm:spPr/>
      <dgm:t>
        <a:bodyPr/>
        <a:lstStyle/>
        <a:p>
          <a:endParaRPr lang="en-US"/>
        </a:p>
      </dgm:t>
    </dgm:pt>
    <dgm:pt modelId="{07E6C06D-FEED-4600-AE59-D90CCD02AA3D}" type="pres">
      <dgm:prSet presAssocID="{5BEF3753-2E57-455B-A32D-D24B1FBF9677}" presName="hierRoot2" presStyleCnt="0">
        <dgm:presLayoutVars>
          <dgm:hierBranch val="init"/>
        </dgm:presLayoutVars>
      </dgm:prSet>
      <dgm:spPr/>
    </dgm:pt>
    <dgm:pt modelId="{A214FA67-714B-4ABD-9AFE-E8803F86C76C}" type="pres">
      <dgm:prSet presAssocID="{5BEF3753-2E57-455B-A32D-D24B1FBF9677}" presName="rootComposite" presStyleCnt="0"/>
      <dgm:spPr/>
    </dgm:pt>
    <dgm:pt modelId="{48B6ADCA-AAFF-48E8-A748-8DED768C9DA6}" type="pres">
      <dgm:prSet presAssocID="{5BEF3753-2E57-455B-A32D-D24B1FBF9677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7554B3-7E33-479D-9A0C-8E6656B6DAE3}" type="pres">
      <dgm:prSet presAssocID="{5BEF3753-2E57-455B-A32D-D24B1FBF9677}" presName="rootConnector" presStyleLbl="node2" presStyleIdx="0" presStyleCnt="4"/>
      <dgm:spPr/>
      <dgm:t>
        <a:bodyPr/>
        <a:lstStyle/>
        <a:p>
          <a:endParaRPr lang="en-US"/>
        </a:p>
      </dgm:t>
    </dgm:pt>
    <dgm:pt modelId="{49BC74EB-7A34-4B2F-AC9F-0B78D3C1BC7C}" type="pres">
      <dgm:prSet presAssocID="{5BEF3753-2E57-455B-A32D-D24B1FBF9677}" presName="hierChild4" presStyleCnt="0"/>
      <dgm:spPr/>
    </dgm:pt>
    <dgm:pt modelId="{72F2CBFC-E6AD-4494-B9C2-90ED0108C3DA}" type="pres">
      <dgm:prSet presAssocID="{5BEF3753-2E57-455B-A32D-D24B1FBF9677}" presName="hierChild5" presStyleCnt="0"/>
      <dgm:spPr/>
    </dgm:pt>
    <dgm:pt modelId="{B12A9240-E579-4A54-8510-C188D56B4254}" type="pres">
      <dgm:prSet presAssocID="{77836311-7107-4D36-8B46-E5403B69E54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D522DC76-7424-4D59-AC63-799E856DDA8A}" type="pres">
      <dgm:prSet presAssocID="{746E5B94-5ACA-47EF-9EC9-4DE590ABCE28}" presName="hierRoot2" presStyleCnt="0">
        <dgm:presLayoutVars>
          <dgm:hierBranch val="init"/>
        </dgm:presLayoutVars>
      </dgm:prSet>
      <dgm:spPr/>
    </dgm:pt>
    <dgm:pt modelId="{DB71D12C-5050-45AE-B81C-D10BB1132508}" type="pres">
      <dgm:prSet presAssocID="{746E5B94-5ACA-47EF-9EC9-4DE590ABCE28}" presName="rootComposite" presStyleCnt="0"/>
      <dgm:spPr/>
    </dgm:pt>
    <dgm:pt modelId="{6E805D09-1A69-4264-A1CD-324587B2FC5B}" type="pres">
      <dgm:prSet presAssocID="{746E5B94-5ACA-47EF-9EC9-4DE590ABCE28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C77A17-A4C0-4E33-AFA9-B577AC6257E8}" type="pres">
      <dgm:prSet presAssocID="{746E5B94-5ACA-47EF-9EC9-4DE590ABCE28}" presName="rootConnector" presStyleLbl="node2" presStyleIdx="1" presStyleCnt="4"/>
      <dgm:spPr/>
      <dgm:t>
        <a:bodyPr/>
        <a:lstStyle/>
        <a:p>
          <a:endParaRPr lang="en-US"/>
        </a:p>
      </dgm:t>
    </dgm:pt>
    <dgm:pt modelId="{7E6F8903-DDE0-46F6-AD63-D1CBC719BA23}" type="pres">
      <dgm:prSet presAssocID="{746E5B94-5ACA-47EF-9EC9-4DE590ABCE28}" presName="hierChild4" presStyleCnt="0"/>
      <dgm:spPr/>
    </dgm:pt>
    <dgm:pt modelId="{89C782F8-38FB-45E3-AF0D-92F302E610D5}" type="pres">
      <dgm:prSet presAssocID="{746E5B94-5ACA-47EF-9EC9-4DE590ABCE28}" presName="hierChild5" presStyleCnt="0"/>
      <dgm:spPr/>
    </dgm:pt>
    <dgm:pt modelId="{1BB18AD6-52EA-4EFF-9FBF-8A2F34D105F8}" type="pres">
      <dgm:prSet presAssocID="{46AF7AD2-5370-4C4F-890E-EA80C06A1B3B}" presName="Name37" presStyleLbl="parChTrans1D2" presStyleIdx="2" presStyleCnt="4"/>
      <dgm:spPr/>
      <dgm:t>
        <a:bodyPr/>
        <a:lstStyle/>
        <a:p>
          <a:endParaRPr lang="en-US"/>
        </a:p>
      </dgm:t>
    </dgm:pt>
    <dgm:pt modelId="{FD167B1C-B3B7-47D3-AB58-E2BA910D1FE1}" type="pres">
      <dgm:prSet presAssocID="{1C79A533-45C7-4D86-8EE3-7EDF4FB489D0}" presName="hierRoot2" presStyleCnt="0">
        <dgm:presLayoutVars>
          <dgm:hierBranch val="init"/>
        </dgm:presLayoutVars>
      </dgm:prSet>
      <dgm:spPr/>
    </dgm:pt>
    <dgm:pt modelId="{EC67DEBF-0483-46E1-BE19-4FBBFB923BE0}" type="pres">
      <dgm:prSet presAssocID="{1C79A533-45C7-4D86-8EE3-7EDF4FB489D0}" presName="rootComposite" presStyleCnt="0"/>
      <dgm:spPr/>
    </dgm:pt>
    <dgm:pt modelId="{32068508-029B-4DA6-BF7F-03C07F0A452B}" type="pres">
      <dgm:prSet presAssocID="{1C79A533-45C7-4D86-8EE3-7EDF4FB489D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387463-8AFD-4D48-9AF1-CA5341FB0341}" type="pres">
      <dgm:prSet presAssocID="{1C79A533-45C7-4D86-8EE3-7EDF4FB489D0}" presName="rootConnector" presStyleLbl="node2" presStyleIdx="2" presStyleCnt="4"/>
      <dgm:spPr/>
      <dgm:t>
        <a:bodyPr/>
        <a:lstStyle/>
        <a:p>
          <a:endParaRPr lang="en-US"/>
        </a:p>
      </dgm:t>
    </dgm:pt>
    <dgm:pt modelId="{1702A16B-D997-4A92-ABA5-6547093EFA5D}" type="pres">
      <dgm:prSet presAssocID="{1C79A533-45C7-4D86-8EE3-7EDF4FB489D0}" presName="hierChild4" presStyleCnt="0"/>
      <dgm:spPr/>
    </dgm:pt>
    <dgm:pt modelId="{BE8228D0-E555-4422-A943-5DF23C146CF4}" type="pres">
      <dgm:prSet presAssocID="{1C79A533-45C7-4D86-8EE3-7EDF4FB489D0}" presName="hierChild5" presStyleCnt="0"/>
      <dgm:spPr/>
    </dgm:pt>
    <dgm:pt modelId="{C7365C80-73E2-44F9-9D34-778C752AEF79}" type="pres">
      <dgm:prSet presAssocID="{6AC732CC-F8E3-4B75-94F2-28D02C329CBE}" presName="Name37" presStyleLbl="parChTrans1D2" presStyleIdx="3" presStyleCnt="4"/>
      <dgm:spPr/>
      <dgm:t>
        <a:bodyPr/>
        <a:lstStyle/>
        <a:p>
          <a:endParaRPr lang="en-US"/>
        </a:p>
      </dgm:t>
    </dgm:pt>
    <dgm:pt modelId="{68FC7904-6AB2-4875-84C3-2EB742C1EE78}" type="pres">
      <dgm:prSet presAssocID="{8F8311A7-049F-4A9F-A253-1401891F86FC}" presName="hierRoot2" presStyleCnt="0">
        <dgm:presLayoutVars>
          <dgm:hierBranch val="init"/>
        </dgm:presLayoutVars>
      </dgm:prSet>
      <dgm:spPr/>
    </dgm:pt>
    <dgm:pt modelId="{0AF54C02-DE57-46D3-8010-EE27386D7B5B}" type="pres">
      <dgm:prSet presAssocID="{8F8311A7-049F-4A9F-A253-1401891F86FC}" presName="rootComposite" presStyleCnt="0"/>
      <dgm:spPr/>
    </dgm:pt>
    <dgm:pt modelId="{B59261D2-43BB-41DD-9B6E-0788EBAEF40D}" type="pres">
      <dgm:prSet presAssocID="{8F8311A7-049F-4A9F-A253-1401891F86FC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D1E51C-57BA-4AC8-8C3B-D2B8D2EB1A60}" type="pres">
      <dgm:prSet presAssocID="{8F8311A7-049F-4A9F-A253-1401891F86FC}" presName="rootConnector" presStyleLbl="node2" presStyleIdx="3" presStyleCnt="4"/>
      <dgm:spPr/>
      <dgm:t>
        <a:bodyPr/>
        <a:lstStyle/>
        <a:p>
          <a:endParaRPr lang="en-US"/>
        </a:p>
      </dgm:t>
    </dgm:pt>
    <dgm:pt modelId="{36ACCE33-6647-4A86-9570-2A4A162BE86E}" type="pres">
      <dgm:prSet presAssocID="{8F8311A7-049F-4A9F-A253-1401891F86FC}" presName="hierChild4" presStyleCnt="0"/>
      <dgm:spPr/>
    </dgm:pt>
    <dgm:pt modelId="{9E4D5329-78FF-4E18-A8FC-06315830C24E}" type="pres">
      <dgm:prSet presAssocID="{8F8311A7-049F-4A9F-A253-1401891F86FC}" presName="hierChild5" presStyleCnt="0"/>
      <dgm:spPr/>
    </dgm:pt>
    <dgm:pt modelId="{63A5B341-B9DB-4E98-AE35-91AB6D4A653B}" type="pres">
      <dgm:prSet presAssocID="{5417CBF9-0339-4D21-979B-C47A5A737528}" presName="hierChild3" presStyleCnt="0"/>
      <dgm:spPr/>
    </dgm:pt>
  </dgm:ptLst>
  <dgm:cxnLst>
    <dgm:cxn modelId="{0B24F816-357B-4965-915F-50B65AB13612}" type="presOf" srcId="{77836311-7107-4D36-8B46-E5403B69E540}" destId="{B12A9240-E579-4A54-8510-C188D56B4254}" srcOrd="0" destOrd="0" presId="urn:microsoft.com/office/officeart/2005/8/layout/orgChart1"/>
    <dgm:cxn modelId="{23DCCB9D-B62E-42D0-BB79-CE3D9E921809}" type="presOf" srcId="{16A99793-B9FC-4067-ACC9-6702D8CE61CC}" destId="{00EEC770-06B5-4B18-9C18-A6B18EE83AC2}" srcOrd="0" destOrd="0" presId="urn:microsoft.com/office/officeart/2005/8/layout/orgChart1"/>
    <dgm:cxn modelId="{6B26CA39-F501-45FF-B7E0-0517AC231F21}" type="presOf" srcId="{1C79A533-45C7-4D86-8EE3-7EDF4FB489D0}" destId="{64387463-8AFD-4D48-9AF1-CA5341FB0341}" srcOrd="1" destOrd="0" presId="urn:microsoft.com/office/officeart/2005/8/layout/orgChart1"/>
    <dgm:cxn modelId="{2B0B18D8-B3CA-4DC2-B898-2277AC4FAB09}" type="presOf" srcId="{746E5B94-5ACA-47EF-9EC9-4DE590ABCE28}" destId="{11C77A17-A4C0-4E33-AFA9-B577AC6257E8}" srcOrd="1" destOrd="0" presId="urn:microsoft.com/office/officeart/2005/8/layout/orgChart1"/>
    <dgm:cxn modelId="{6DA91FE8-F3C5-4819-A1C4-D23E6583721C}" srcId="{5417CBF9-0339-4D21-979B-C47A5A737528}" destId="{5BEF3753-2E57-455B-A32D-D24B1FBF9677}" srcOrd="0" destOrd="0" parTransId="{16A99793-B9FC-4067-ACC9-6702D8CE61CC}" sibTransId="{E46F40E5-7D5C-4104-AC83-96E633F2D428}"/>
    <dgm:cxn modelId="{F65BA5B2-713A-47EB-9E40-02979EDB867F}" type="presOf" srcId="{8F8311A7-049F-4A9F-A253-1401891F86FC}" destId="{DFD1E51C-57BA-4AC8-8C3B-D2B8D2EB1A60}" srcOrd="1" destOrd="0" presId="urn:microsoft.com/office/officeart/2005/8/layout/orgChart1"/>
    <dgm:cxn modelId="{5B9D24FA-BF4B-4965-96D9-A3AE0E5FCD38}" srcId="{5417CBF9-0339-4D21-979B-C47A5A737528}" destId="{8F8311A7-049F-4A9F-A253-1401891F86FC}" srcOrd="3" destOrd="0" parTransId="{6AC732CC-F8E3-4B75-94F2-28D02C329CBE}" sibTransId="{C789E6DC-3651-4EFF-A20C-6EA474CA303B}"/>
    <dgm:cxn modelId="{13211536-A8A3-4719-A571-0B59B3243CCD}" type="presOf" srcId="{746E5B94-5ACA-47EF-9EC9-4DE590ABCE28}" destId="{6E805D09-1A69-4264-A1CD-324587B2FC5B}" srcOrd="0" destOrd="0" presId="urn:microsoft.com/office/officeart/2005/8/layout/orgChart1"/>
    <dgm:cxn modelId="{FE2C7A9A-196D-4FCC-A3C0-E1845ED5485D}" srcId="{5417CBF9-0339-4D21-979B-C47A5A737528}" destId="{746E5B94-5ACA-47EF-9EC9-4DE590ABCE28}" srcOrd="1" destOrd="0" parTransId="{77836311-7107-4D36-8B46-E5403B69E540}" sibTransId="{F4F98719-A093-4CC8-A1F5-E43526B758C8}"/>
    <dgm:cxn modelId="{A842C35E-339E-4266-A92A-9961DCE90818}" type="presOf" srcId="{5BEF3753-2E57-455B-A32D-D24B1FBF9677}" destId="{A37554B3-7E33-479D-9A0C-8E6656B6DAE3}" srcOrd="1" destOrd="0" presId="urn:microsoft.com/office/officeart/2005/8/layout/orgChart1"/>
    <dgm:cxn modelId="{0D6EA3FE-B46B-4E96-98D0-3D8DB1CB82A0}" type="presOf" srcId="{46AF7AD2-5370-4C4F-890E-EA80C06A1B3B}" destId="{1BB18AD6-52EA-4EFF-9FBF-8A2F34D105F8}" srcOrd="0" destOrd="0" presId="urn:microsoft.com/office/officeart/2005/8/layout/orgChart1"/>
    <dgm:cxn modelId="{64ADFA5B-8854-4D88-B1B2-C7E53EDFB4D1}" type="presOf" srcId="{5417CBF9-0339-4D21-979B-C47A5A737528}" destId="{FC76DF33-6F64-4D6D-8CCC-205101FB9F8C}" srcOrd="0" destOrd="0" presId="urn:microsoft.com/office/officeart/2005/8/layout/orgChart1"/>
    <dgm:cxn modelId="{AA8F95FD-1B98-4A3A-8679-788B34731ACA}" type="presOf" srcId="{8F8311A7-049F-4A9F-A253-1401891F86FC}" destId="{B59261D2-43BB-41DD-9B6E-0788EBAEF40D}" srcOrd="0" destOrd="0" presId="urn:microsoft.com/office/officeart/2005/8/layout/orgChart1"/>
    <dgm:cxn modelId="{18ADFBCD-8813-4F3D-9ACA-CEB24801183A}" srcId="{73ADD6CA-FA8B-4628-BC1E-63E91204A53A}" destId="{5417CBF9-0339-4D21-979B-C47A5A737528}" srcOrd="0" destOrd="0" parTransId="{92D962C4-CB8F-4DA6-A8EE-021AF5FB3CFC}" sibTransId="{4E348B03-75EF-40FE-8CAD-BEBC286E4866}"/>
    <dgm:cxn modelId="{AF90E5DC-AA1E-4F9E-B3A1-904D9006E885}" type="presOf" srcId="{1C79A533-45C7-4D86-8EE3-7EDF4FB489D0}" destId="{32068508-029B-4DA6-BF7F-03C07F0A452B}" srcOrd="0" destOrd="0" presId="urn:microsoft.com/office/officeart/2005/8/layout/orgChart1"/>
    <dgm:cxn modelId="{79D7CAB8-022F-4CDB-B951-D21DF2442DC3}" srcId="{5417CBF9-0339-4D21-979B-C47A5A737528}" destId="{1C79A533-45C7-4D86-8EE3-7EDF4FB489D0}" srcOrd="2" destOrd="0" parTransId="{46AF7AD2-5370-4C4F-890E-EA80C06A1B3B}" sibTransId="{D07FA00A-A949-4C03-9D84-428E1B687A96}"/>
    <dgm:cxn modelId="{50AC60DD-8466-4CF6-9C8A-5953904D286F}" type="presOf" srcId="{6AC732CC-F8E3-4B75-94F2-28D02C329CBE}" destId="{C7365C80-73E2-44F9-9D34-778C752AEF79}" srcOrd="0" destOrd="0" presId="urn:microsoft.com/office/officeart/2005/8/layout/orgChart1"/>
    <dgm:cxn modelId="{1B9A4C17-5369-4FFB-B61E-1524481183B2}" type="presOf" srcId="{5417CBF9-0339-4D21-979B-C47A5A737528}" destId="{C4759C54-6B22-4C97-B0E2-26964F472A06}" srcOrd="1" destOrd="0" presId="urn:microsoft.com/office/officeart/2005/8/layout/orgChart1"/>
    <dgm:cxn modelId="{30DFB9A1-BD8A-4188-B504-7D5B91AE8CD0}" type="presOf" srcId="{5BEF3753-2E57-455B-A32D-D24B1FBF9677}" destId="{48B6ADCA-AAFF-48E8-A748-8DED768C9DA6}" srcOrd="0" destOrd="0" presId="urn:microsoft.com/office/officeart/2005/8/layout/orgChart1"/>
    <dgm:cxn modelId="{0232CBE9-48C2-4F9A-A050-E9A7EEFC05AB}" type="presOf" srcId="{73ADD6CA-FA8B-4628-BC1E-63E91204A53A}" destId="{DDD6F512-4A0E-4452-B0EA-E3BE38F0A48E}" srcOrd="0" destOrd="0" presId="urn:microsoft.com/office/officeart/2005/8/layout/orgChart1"/>
    <dgm:cxn modelId="{6BA116DC-E0BC-4838-957B-DDE885F93BC1}" type="presParOf" srcId="{DDD6F512-4A0E-4452-B0EA-E3BE38F0A48E}" destId="{ABA850B4-1DC0-4AA0-A569-CE724496388B}" srcOrd="0" destOrd="0" presId="urn:microsoft.com/office/officeart/2005/8/layout/orgChart1"/>
    <dgm:cxn modelId="{C47AE0D2-14EE-4F86-8170-B68937033133}" type="presParOf" srcId="{ABA850B4-1DC0-4AA0-A569-CE724496388B}" destId="{B39FE69D-02BB-4902-82E7-DB7DE02E8DBB}" srcOrd="0" destOrd="0" presId="urn:microsoft.com/office/officeart/2005/8/layout/orgChart1"/>
    <dgm:cxn modelId="{27E63858-710F-45A0-B0F3-D446414864CB}" type="presParOf" srcId="{B39FE69D-02BB-4902-82E7-DB7DE02E8DBB}" destId="{FC76DF33-6F64-4D6D-8CCC-205101FB9F8C}" srcOrd="0" destOrd="0" presId="urn:microsoft.com/office/officeart/2005/8/layout/orgChart1"/>
    <dgm:cxn modelId="{4E699720-70B6-4499-B059-CCA787152FFF}" type="presParOf" srcId="{B39FE69D-02BB-4902-82E7-DB7DE02E8DBB}" destId="{C4759C54-6B22-4C97-B0E2-26964F472A06}" srcOrd="1" destOrd="0" presId="urn:microsoft.com/office/officeart/2005/8/layout/orgChart1"/>
    <dgm:cxn modelId="{62CCE807-20FE-4C90-9795-5DCD777067F7}" type="presParOf" srcId="{ABA850B4-1DC0-4AA0-A569-CE724496388B}" destId="{9B327351-D902-4521-80B7-E4C9D966FEB7}" srcOrd="1" destOrd="0" presId="urn:microsoft.com/office/officeart/2005/8/layout/orgChart1"/>
    <dgm:cxn modelId="{39209B4E-861E-43CD-A5E0-633D88B43CD5}" type="presParOf" srcId="{9B327351-D902-4521-80B7-E4C9D966FEB7}" destId="{00EEC770-06B5-4B18-9C18-A6B18EE83AC2}" srcOrd="0" destOrd="0" presId="urn:microsoft.com/office/officeart/2005/8/layout/orgChart1"/>
    <dgm:cxn modelId="{1D5E79D8-C748-4D25-897F-170EDC1090FE}" type="presParOf" srcId="{9B327351-D902-4521-80B7-E4C9D966FEB7}" destId="{07E6C06D-FEED-4600-AE59-D90CCD02AA3D}" srcOrd="1" destOrd="0" presId="urn:microsoft.com/office/officeart/2005/8/layout/orgChart1"/>
    <dgm:cxn modelId="{A0A5EF06-0445-4074-9E31-CC5284E5BE83}" type="presParOf" srcId="{07E6C06D-FEED-4600-AE59-D90CCD02AA3D}" destId="{A214FA67-714B-4ABD-9AFE-E8803F86C76C}" srcOrd="0" destOrd="0" presId="urn:microsoft.com/office/officeart/2005/8/layout/orgChart1"/>
    <dgm:cxn modelId="{3363385D-CF71-413F-B168-E9D7421B9250}" type="presParOf" srcId="{A214FA67-714B-4ABD-9AFE-E8803F86C76C}" destId="{48B6ADCA-AAFF-48E8-A748-8DED768C9DA6}" srcOrd="0" destOrd="0" presId="urn:microsoft.com/office/officeart/2005/8/layout/orgChart1"/>
    <dgm:cxn modelId="{5D3DF489-6E22-4835-A343-D5FEFB5CCCAA}" type="presParOf" srcId="{A214FA67-714B-4ABD-9AFE-E8803F86C76C}" destId="{A37554B3-7E33-479D-9A0C-8E6656B6DAE3}" srcOrd="1" destOrd="0" presId="urn:microsoft.com/office/officeart/2005/8/layout/orgChart1"/>
    <dgm:cxn modelId="{097FA1F9-0B0E-4496-8F59-B2553B4BABF2}" type="presParOf" srcId="{07E6C06D-FEED-4600-AE59-D90CCD02AA3D}" destId="{49BC74EB-7A34-4B2F-AC9F-0B78D3C1BC7C}" srcOrd="1" destOrd="0" presId="urn:microsoft.com/office/officeart/2005/8/layout/orgChart1"/>
    <dgm:cxn modelId="{D16112D4-A06F-449B-B539-7B03F55467D2}" type="presParOf" srcId="{07E6C06D-FEED-4600-AE59-D90CCD02AA3D}" destId="{72F2CBFC-E6AD-4494-B9C2-90ED0108C3DA}" srcOrd="2" destOrd="0" presId="urn:microsoft.com/office/officeart/2005/8/layout/orgChart1"/>
    <dgm:cxn modelId="{69E5F33D-E6EB-434E-BC82-1F52C4A10360}" type="presParOf" srcId="{9B327351-D902-4521-80B7-E4C9D966FEB7}" destId="{B12A9240-E579-4A54-8510-C188D56B4254}" srcOrd="2" destOrd="0" presId="urn:microsoft.com/office/officeart/2005/8/layout/orgChart1"/>
    <dgm:cxn modelId="{3EB47812-4B8D-45EA-B8B3-CFA01A4347E3}" type="presParOf" srcId="{9B327351-D902-4521-80B7-E4C9D966FEB7}" destId="{D522DC76-7424-4D59-AC63-799E856DDA8A}" srcOrd="3" destOrd="0" presId="urn:microsoft.com/office/officeart/2005/8/layout/orgChart1"/>
    <dgm:cxn modelId="{9B3D763A-981D-4B09-8850-44F60290C1E1}" type="presParOf" srcId="{D522DC76-7424-4D59-AC63-799E856DDA8A}" destId="{DB71D12C-5050-45AE-B81C-D10BB1132508}" srcOrd="0" destOrd="0" presId="urn:microsoft.com/office/officeart/2005/8/layout/orgChart1"/>
    <dgm:cxn modelId="{1F727F1B-9D07-43E3-874D-837F3DF4B113}" type="presParOf" srcId="{DB71D12C-5050-45AE-B81C-D10BB1132508}" destId="{6E805D09-1A69-4264-A1CD-324587B2FC5B}" srcOrd="0" destOrd="0" presId="urn:microsoft.com/office/officeart/2005/8/layout/orgChart1"/>
    <dgm:cxn modelId="{7F66BF47-1C71-476F-A88C-C7D39FC203BE}" type="presParOf" srcId="{DB71D12C-5050-45AE-B81C-D10BB1132508}" destId="{11C77A17-A4C0-4E33-AFA9-B577AC6257E8}" srcOrd="1" destOrd="0" presId="urn:microsoft.com/office/officeart/2005/8/layout/orgChart1"/>
    <dgm:cxn modelId="{264A1AE2-3680-4D8A-B5D3-2A7F91E1EC83}" type="presParOf" srcId="{D522DC76-7424-4D59-AC63-799E856DDA8A}" destId="{7E6F8903-DDE0-46F6-AD63-D1CBC719BA23}" srcOrd="1" destOrd="0" presId="urn:microsoft.com/office/officeart/2005/8/layout/orgChart1"/>
    <dgm:cxn modelId="{0EABA90D-3FD6-47D9-B850-2E6C4023C545}" type="presParOf" srcId="{D522DC76-7424-4D59-AC63-799E856DDA8A}" destId="{89C782F8-38FB-45E3-AF0D-92F302E610D5}" srcOrd="2" destOrd="0" presId="urn:microsoft.com/office/officeart/2005/8/layout/orgChart1"/>
    <dgm:cxn modelId="{5C21F036-92C6-4151-920C-AE624312FB15}" type="presParOf" srcId="{9B327351-D902-4521-80B7-E4C9D966FEB7}" destId="{1BB18AD6-52EA-4EFF-9FBF-8A2F34D105F8}" srcOrd="4" destOrd="0" presId="urn:microsoft.com/office/officeart/2005/8/layout/orgChart1"/>
    <dgm:cxn modelId="{1954A2B3-591B-4271-AB3D-D4F37D21E4B8}" type="presParOf" srcId="{9B327351-D902-4521-80B7-E4C9D966FEB7}" destId="{FD167B1C-B3B7-47D3-AB58-E2BA910D1FE1}" srcOrd="5" destOrd="0" presId="urn:microsoft.com/office/officeart/2005/8/layout/orgChart1"/>
    <dgm:cxn modelId="{288488AD-0D51-44A6-8511-32BF3AAC9254}" type="presParOf" srcId="{FD167B1C-B3B7-47D3-AB58-E2BA910D1FE1}" destId="{EC67DEBF-0483-46E1-BE19-4FBBFB923BE0}" srcOrd="0" destOrd="0" presId="urn:microsoft.com/office/officeart/2005/8/layout/orgChart1"/>
    <dgm:cxn modelId="{38861AEE-2D1B-4DF5-9631-C034F35042B2}" type="presParOf" srcId="{EC67DEBF-0483-46E1-BE19-4FBBFB923BE0}" destId="{32068508-029B-4DA6-BF7F-03C07F0A452B}" srcOrd="0" destOrd="0" presId="urn:microsoft.com/office/officeart/2005/8/layout/orgChart1"/>
    <dgm:cxn modelId="{74BF480B-4712-4E58-BAAC-A4DA3DA9DE78}" type="presParOf" srcId="{EC67DEBF-0483-46E1-BE19-4FBBFB923BE0}" destId="{64387463-8AFD-4D48-9AF1-CA5341FB0341}" srcOrd="1" destOrd="0" presId="urn:microsoft.com/office/officeart/2005/8/layout/orgChart1"/>
    <dgm:cxn modelId="{927EAF52-D68E-4703-84C0-C48C4B6367BF}" type="presParOf" srcId="{FD167B1C-B3B7-47D3-AB58-E2BA910D1FE1}" destId="{1702A16B-D997-4A92-ABA5-6547093EFA5D}" srcOrd="1" destOrd="0" presId="urn:microsoft.com/office/officeart/2005/8/layout/orgChart1"/>
    <dgm:cxn modelId="{22747314-BC27-41F3-A118-F37B254CB36B}" type="presParOf" srcId="{FD167B1C-B3B7-47D3-AB58-E2BA910D1FE1}" destId="{BE8228D0-E555-4422-A943-5DF23C146CF4}" srcOrd="2" destOrd="0" presId="urn:microsoft.com/office/officeart/2005/8/layout/orgChart1"/>
    <dgm:cxn modelId="{AA993F8E-67BF-484A-B18F-902576AF0F93}" type="presParOf" srcId="{9B327351-D902-4521-80B7-E4C9D966FEB7}" destId="{C7365C80-73E2-44F9-9D34-778C752AEF79}" srcOrd="6" destOrd="0" presId="urn:microsoft.com/office/officeart/2005/8/layout/orgChart1"/>
    <dgm:cxn modelId="{233EFD16-4B82-40F7-9BD6-D62D3BD614C4}" type="presParOf" srcId="{9B327351-D902-4521-80B7-E4C9D966FEB7}" destId="{68FC7904-6AB2-4875-84C3-2EB742C1EE78}" srcOrd="7" destOrd="0" presId="urn:microsoft.com/office/officeart/2005/8/layout/orgChart1"/>
    <dgm:cxn modelId="{4D4C31C8-280E-4CEE-838C-80BD2B541150}" type="presParOf" srcId="{68FC7904-6AB2-4875-84C3-2EB742C1EE78}" destId="{0AF54C02-DE57-46D3-8010-EE27386D7B5B}" srcOrd="0" destOrd="0" presId="urn:microsoft.com/office/officeart/2005/8/layout/orgChart1"/>
    <dgm:cxn modelId="{62D92DB2-A9DA-43A0-AA78-730DFC038F66}" type="presParOf" srcId="{0AF54C02-DE57-46D3-8010-EE27386D7B5B}" destId="{B59261D2-43BB-41DD-9B6E-0788EBAEF40D}" srcOrd="0" destOrd="0" presId="urn:microsoft.com/office/officeart/2005/8/layout/orgChart1"/>
    <dgm:cxn modelId="{C716170A-5AB3-44C8-9ECC-68DACED03B02}" type="presParOf" srcId="{0AF54C02-DE57-46D3-8010-EE27386D7B5B}" destId="{DFD1E51C-57BA-4AC8-8C3B-D2B8D2EB1A60}" srcOrd="1" destOrd="0" presId="urn:microsoft.com/office/officeart/2005/8/layout/orgChart1"/>
    <dgm:cxn modelId="{AA6C05E1-D228-40F2-9549-C8DFF2EB022F}" type="presParOf" srcId="{68FC7904-6AB2-4875-84C3-2EB742C1EE78}" destId="{36ACCE33-6647-4A86-9570-2A4A162BE86E}" srcOrd="1" destOrd="0" presId="urn:microsoft.com/office/officeart/2005/8/layout/orgChart1"/>
    <dgm:cxn modelId="{FD6F11E1-A814-474E-8F2E-31C8ABBADB88}" type="presParOf" srcId="{68FC7904-6AB2-4875-84C3-2EB742C1EE78}" destId="{9E4D5329-78FF-4E18-A8FC-06315830C24E}" srcOrd="2" destOrd="0" presId="urn:microsoft.com/office/officeart/2005/8/layout/orgChart1"/>
    <dgm:cxn modelId="{BDF130CA-6C06-4C85-9ECF-87FD7FA9CD75}" type="presParOf" srcId="{ABA850B4-1DC0-4AA0-A569-CE724496388B}" destId="{63A5B341-B9DB-4E98-AE35-91AB6D4A653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BFBB3F3-9821-42B6-B530-46EDAE8679A7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5F0604D-EC3F-4289-85B7-58E37F04633D}">
      <dgm:prSet phldrT="[Text]"/>
      <dgm:spPr/>
      <dgm:t>
        <a:bodyPr/>
        <a:lstStyle/>
        <a:p>
          <a:r>
            <a:rPr lang="en-US" dirty="0" smtClean="0"/>
            <a:t>Utilities </a:t>
          </a:r>
          <a:endParaRPr lang="en-US" dirty="0"/>
        </a:p>
      </dgm:t>
    </dgm:pt>
    <dgm:pt modelId="{F3A4B7A1-CB06-444B-80F1-BE94A3405DDD}" type="parTrans" cxnId="{36A307DB-12DA-4F81-8BE6-95F5D6E64485}">
      <dgm:prSet/>
      <dgm:spPr/>
      <dgm:t>
        <a:bodyPr/>
        <a:lstStyle/>
        <a:p>
          <a:endParaRPr lang="en-US"/>
        </a:p>
      </dgm:t>
    </dgm:pt>
    <dgm:pt modelId="{A8C92EE7-5C6D-4263-8DE3-70A31BF69A74}" type="sibTrans" cxnId="{36A307DB-12DA-4F81-8BE6-95F5D6E64485}">
      <dgm:prSet/>
      <dgm:spPr/>
      <dgm:t>
        <a:bodyPr/>
        <a:lstStyle/>
        <a:p>
          <a:endParaRPr lang="en-US"/>
        </a:p>
      </dgm:t>
    </dgm:pt>
    <dgm:pt modelId="{83667BEB-E75E-4E11-978E-003AB22E81AB}">
      <dgm:prSet phldrT="[Text]"/>
      <dgm:spPr/>
      <dgm:t>
        <a:bodyPr/>
        <a:lstStyle/>
        <a:p>
          <a:r>
            <a:rPr lang="en-US" dirty="0" smtClean="0"/>
            <a:t>Household Furnishings </a:t>
          </a:r>
          <a:endParaRPr lang="en-US" dirty="0"/>
        </a:p>
      </dgm:t>
    </dgm:pt>
    <dgm:pt modelId="{E7098B30-A8C8-4AA1-9BD5-6A83729DD53E}" type="parTrans" cxnId="{1B421C83-AE7C-415B-AF14-B04D9FB1239C}">
      <dgm:prSet/>
      <dgm:spPr/>
      <dgm:t>
        <a:bodyPr/>
        <a:lstStyle/>
        <a:p>
          <a:endParaRPr lang="en-US"/>
        </a:p>
      </dgm:t>
    </dgm:pt>
    <dgm:pt modelId="{6F3DC4B3-7C03-49DE-9700-F9F4ED286AA1}" type="sibTrans" cxnId="{1B421C83-AE7C-415B-AF14-B04D9FB1239C}">
      <dgm:prSet/>
      <dgm:spPr/>
      <dgm:t>
        <a:bodyPr/>
        <a:lstStyle/>
        <a:p>
          <a:endParaRPr lang="en-US"/>
        </a:p>
      </dgm:t>
    </dgm:pt>
    <dgm:pt modelId="{D7AC64AA-1CA1-4596-B549-DB553DB51AE0}">
      <dgm:prSet phldrT="[Text]"/>
      <dgm:spPr/>
      <dgm:t>
        <a:bodyPr/>
        <a:lstStyle/>
        <a:p>
          <a:r>
            <a:rPr lang="en-US" dirty="0" smtClean="0"/>
            <a:t>Communications</a:t>
          </a:r>
          <a:br>
            <a:rPr lang="en-US" dirty="0" smtClean="0"/>
          </a:br>
          <a:r>
            <a:rPr lang="en-US" dirty="0" smtClean="0"/>
            <a:t>(Internet, television, phone)</a:t>
          </a:r>
          <a:endParaRPr lang="en-US" dirty="0"/>
        </a:p>
      </dgm:t>
    </dgm:pt>
    <dgm:pt modelId="{649DCADB-B9CB-4AB9-B5EA-74044C4F6716}" type="parTrans" cxnId="{94609012-1355-46DD-B1BF-25C26FC166D9}">
      <dgm:prSet/>
      <dgm:spPr/>
      <dgm:t>
        <a:bodyPr/>
        <a:lstStyle/>
        <a:p>
          <a:endParaRPr lang="en-US"/>
        </a:p>
      </dgm:t>
    </dgm:pt>
    <dgm:pt modelId="{9B9AD6FD-0DF0-42F2-93C3-99A4FC608E7D}" type="sibTrans" cxnId="{94609012-1355-46DD-B1BF-25C26FC166D9}">
      <dgm:prSet/>
      <dgm:spPr/>
      <dgm:t>
        <a:bodyPr/>
        <a:lstStyle/>
        <a:p>
          <a:endParaRPr lang="en-US"/>
        </a:p>
      </dgm:t>
    </dgm:pt>
    <dgm:pt modelId="{FDD6C7F8-95AD-4941-A291-EA7D4A1D0B0E}">
      <dgm:prSet/>
      <dgm:spPr/>
      <dgm:t>
        <a:bodyPr/>
        <a:lstStyle/>
        <a:p>
          <a:r>
            <a:rPr lang="en-US" dirty="0" smtClean="0"/>
            <a:t>Special Assessments</a:t>
          </a:r>
          <a:endParaRPr lang="en-US" dirty="0"/>
        </a:p>
      </dgm:t>
    </dgm:pt>
    <dgm:pt modelId="{D7D8C402-F973-4BBB-B76C-84F446F38589}" type="parTrans" cxnId="{AA2CF605-9220-48DA-AF9D-656A1BA432CD}">
      <dgm:prSet/>
      <dgm:spPr/>
      <dgm:t>
        <a:bodyPr/>
        <a:lstStyle/>
        <a:p>
          <a:endParaRPr lang="en-US"/>
        </a:p>
      </dgm:t>
    </dgm:pt>
    <dgm:pt modelId="{1B72B4E3-FAF7-4615-B053-126020987113}" type="sibTrans" cxnId="{AA2CF605-9220-48DA-AF9D-656A1BA432CD}">
      <dgm:prSet/>
      <dgm:spPr/>
      <dgm:t>
        <a:bodyPr/>
        <a:lstStyle/>
        <a:p>
          <a:endParaRPr lang="en-US"/>
        </a:p>
      </dgm:t>
    </dgm:pt>
    <dgm:pt modelId="{BB5597AF-DCD5-404E-9811-087659F499C3}">
      <dgm:prSet/>
      <dgm:spPr/>
      <dgm:t>
        <a:bodyPr/>
        <a:lstStyle/>
        <a:p>
          <a:r>
            <a:rPr lang="en-US" dirty="0" smtClean="0"/>
            <a:t>Homeowner’s Association Dues</a:t>
          </a:r>
          <a:endParaRPr lang="en-US" dirty="0"/>
        </a:p>
      </dgm:t>
    </dgm:pt>
    <dgm:pt modelId="{721BC911-C323-4158-9D76-A670071F240E}" type="parTrans" cxnId="{4A5BD22A-A794-4513-9BD7-C51356B80F57}">
      <dgm:prSet/>
      <dgm:spPr/>
      <dgm:t>
        <a:bodyPr/>
        <a:lstStyle/>
        <a:p>
          <a:endParaRPr lang="en-US"/>
        </a:p>
      </dgm:t>
    </dgm:pt>
    <dgm:pt modelId="{B44C5D56-B28E-4E07-B1B9-5890F16EA34A}" type="sibTrans" cxnId="{4A5BD22A-A794-4513-9BD7-C51356B80F57}">
      <dgm:prSet/>
      <dgm:spPr/>
      <dgm:t>
        <a:bodyPr/>
        <a:lstStyle/>
        <a:p>
          <a:endParaRPr lang="en-US"/>
        </a:p>
      </dgm:t>
    </dgm:pt>
    <dgm:pt modelId="{038F645F-F7BB-4186-A36B-0E85AE91D5B1}">
      <dgm:prSet/>
      <dgm:spPr/>
      <dgm:t>
        <a:bodyPr/>
        <a:lstStyle/>
        <a:p>
          <a:r>
            <a:rPr lang="en-US" dirty="0" smtClean="0"/>
            <a:t>Maintenance and repairs</a:t>
          </a:r>
          <a:endParaRPr lang="en-US" dirty="0"/>
        </a:p>
      </dgm:t>
    </dgm:pt>
    <dgm:pt modelId="{8822BBDE-FE08-423A-A085-F737C03BD23B}" type="parTrans" cxnId="{206C5993-AEA3-4A69-ACC0-CFB6DB581BD3}">
      <dgm:prSet/>
      <dgm:spPr/>
      <dgm:t>
        <a:bodyPr/>
        <a:lstStyle/>
        <a:p>
          <a:endParaRPr lang="en-US"/>
        </a:p>
      </dgm:t>
    </dgm:pt>
    <dgm:pt modelId="{A55DCA16-E9E8-476A-9408-2779082A4DBF}" type="sibTrans" cxnId="{206C5993-AEA3-4A69-ACC0-CFB6DB581BD3}">
      <dgm:prSet/>
      <dgm:spPr/>
      <dgm:t>
        <a:bodyPr/>
        <a:lstStyle/>
        <a:p>
          <a:endParaRPr lang="en-US"/>
        </a:p>
      </dgm:t>
    </dgm:pt>
    <dgm:pt modelId="{E5271FF7-4D0A-4F52-B7DD-1B43ABB3E45F}" type="pres">
      <dgm:prSet presAssocID="{ABFBB3F3-9821-42B6-B530-46EDAE8679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2A7B10-75C6-417D-ACE2-7B72531B6646}" type="pres">
      <dgm:prSet presAssocID="{C5F0604D-EC3F-4289-85B7-58E37F04633D}" presName="node" presStyleLbl="node1" presStyleIdx="0" presStyleCnt="6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26047-C717-492B-8355-03F10FE46F13}" type="pres">
      <dgm:prSet presAssocID="{A8C92EE7-5C6D-4263-8DE3-70A31BF69A74}" presName="sibTrans" presStyleCnt="0"/>
      <dgm:spPr/>
    </dgm:pt>
    <dgm:pt modelId="{894A30A2-705C-4B03-9A8F-3385C02B3333}" type="pres">
      <dgm:prSet presAssocID="{83667BEB-E75E-4E11-978E-003AB22E81AB}" presName="node" presStyleLbl="node1" presStyleIdx="1" presStyleCnt="6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764AB-59E6-4A5E-9452-AFDA49A102FE}" type="pres">
      <dgm:prSet presAssocID="{6F3DC4B3-7C03-49DE-9700-F9F4ED286AA1}" presName="sibTrans" presStyleCnt="0"/>
      <dgm:spPr/>
    </dgm:pt>
    <dgm:pt modelId="{1D9BADB2-AD5A-488C-A53F-EF67D114745A}" type="pres">
      <dgm:prSet presAssocID="{FDD6C7F8-95AD-4941-A291-EA7D4A1D0B0E}" presName="node" presStyleLbl="node1" presStyleIdx="2" presStyleCnt="6" custScaleY="12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9E3072-C76D-4869-9E02-0023442F25ED}" type="pres">
      <dgm:prSet presAssocID="{1B72B4E3-FAF7-4615-B053-126020987113}" presName="sibTrans" presStyleCnt="0"/>
      <dgm:spPr/>
    </dgm:pt>
    <dgm:pt modelId="{57EF2C43-8CA4-4B19-BFF0-42B38E15868A}" type="pres">
      <dgm:prSet presAssocID="{BB5597AF-DCD5-404E-9811-087659F499C3}" presName="node" presStyleLbl="node1" presStyleIdx="3" presStyleCnt="6" custScaleY="1269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80F5E-BE2A-48CA-91A6-2828E33AA252}" type="pres">
      <dgm:prSet presAssocID="{B44C5D56-B28E-4E07-B1B9-5890F16EA34A}" presName="sibTrans" presStyleCnt="0"/>
      <dgm:spPr/>
    </dgm:pt>
    <dgm:pt modelId="{88F695B5-1F3B-40D7-9212-A9FB5756A1A4}" type="pres">
      <dgm:prSet presAssocID="{038F645F-F7BB-4186-A36B-0E85AE91D5B1}" presName="node" presStyleLbl="node1" presStyleIdx="4" presStyleCnt="6" custScaleY="1269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554101-474D-4759-AD7F-3321365EFA62}" type="pres">
      <dgm:prSet presAssocID="{A55DCA16-E9E8-476A-9408-2779082A4DBF}" presName="sibTrans" presStyleCnt="0"/>
      <dgm:spPr/>
    </dgm:pt>
    <dgm:pt modelId="{45322BE8-6BEF-4D84-B741-7DB9DAC6CF55}" type="pres">
      <dgm:prSet presAssocID="{D7AC64AA-1CA1-4596-B549-DB553DB51AE0}" presName="node" presStyleLbl="node1" presStyleIdx="5" presStyleCnt="6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2E8C50-177D-48DA-95B5-664C42BD1664}" type="presOf" srcId="{83667BEB-E75E-4E11-978E-003AB22E81AB}" destId="{894A30A2-705C-4B03-9A8F-3385C02B3333}" srcOrd="0" destOrd="0" presId="urn:microsoft.com/office/officeart/2005/8/layout/default"/>
    <dgm:cxn modelId="{C895AA3B-86E3-4F8C-A6B2-063E56131BF0}" type="presOf" srcId="{BB5597AF-DCD5-404E-9811-087659F499C3}" destId="{57EF2C43-8CA4-4B19-BFF0-42B38E15868A}" srcOrd="0" destOrd="0" presId="urn:microsoft.com/office/officeart/2005/8/layout/default"/>
    <dgm:cxn modelId="{94609012-1355-46DD-B1BF-25C26FC166D9}" srcId="{ABFBB3F3-9821-42B6-B530-46EDAE8679A7}" destId="{D7AC64AA-1CA1-4596-B549-DB553DB51AE0}" srcOrd="5" destOrd="0" parTransId="{649DCADB-B9CB-4AB9-B5EA-74044C4F6716}" sibTransId="{9B9AD6FD-0DF0-42F2-93C3-99A4FC608E7D}"/>
    <dgm:cxn modelId="{AA2CF605-9220-48DA-AF9D-656A1BA432CD}" srcId="{ABFBB3F3-9821-42B6-B530-46EDAE8679A7}" destId="{FDD6C7F8-95AD-4941-A291-EA7D4A1D0B0E}" srcOrd="2" destOrd="0" parTransId="{D7D8C402-F973-4BBB-B76C-84F446F38589}" sibTransId="{1B72B4E3-FAF7-4615-B053-126020987113}"/>
    <dgm:cxn modelId="{27CD2B95-4910-4FAC-8EE3-D5C9A5CBB2DD}" type="presOf" srcId="{D7AC64AA-1CA1-4596-B549-DB553DB51AE0}" destId="{45322BE8-6BEF-4D84-B741-7DB9DAC6CF55}" srcOrd="0" destOrd="0" presId="urn:microsoft.com/office/officeart/2005/8/layout/default"/>
    <dgm:cxn modelId="{E7B25E32-AF29-4D20-B0A7-F315FED01111}" type="presOf" srcId="{FDD6C7F8-95AD-4941-A291-EA7D4A1D0B0E}" destId="{1D9BADB2-AD5A-488C-A53F-EF67D114745A}" srcOrd="0" destOrd="0" presId="urn:microsoft.com/office/officeart/2005/8/layout/default"/>
    <dgm:cxn modelId="{206C5993-AEA3-4A69-ACC0-CFB6DB581BD3}" srcId="{ABFBB3F3-9821-42B6-B530-46EDAE8679A7}" destId="{038F645F-F7BB-4186-A36B-0E85AE91D5B1}" srcOrd="4" destOrd="0" parTransId="{8822BBDE-FE08-423A-A085-F737C03BD23B}" sibTransId="{A55DCA16-E9E8-476A-9408-2779082A4DBF}"/>
    <dgm:cxn modelId="{5D5BD7BD-9600-4061-964D-F7006A1B1713}" type="presOf" srcId="{038F645F-F7BB-4186-A36B-0E85AE91D5B1}" destId="{88F695B5-1F3B-40D7-9212-A9FB5756A1A4}" srcOrd="0" destOrd="0" presId="urn:microsoft.com/office/officeart/2005/8/layout/default"/>
    <dgm:cxn modelId="{0611C4E9-56BD-4FD8-A6CA-56975D95D6BE}" type="presOf" srcId="{C5F0604D-EC3F-4289-85B7-58E37F04633D}" destId="{B62A7B10-75C6-417D-ACE2-7B72531B6646}" srcOrd="0" destOrd="0" presId="urn:microsoft.com/office/officeart/2005/8/layout/default"/>
    <dgm:cxn modelId="{CB4629D5-2F20-4C75-83E1-DD72B5FE9F57}" type="presOf" srcId="{ABFBB3F3-9821-42B6-B530-46EDAE8679A7}" destId="{E5271FF7-4D0A-4F52-B7DD-1B43ABB3E45F}" srcOrd="0" destOrd="0" presId="urn:microsoft.com/office/officeart/2005/8/layout/default"/>
    <dgm:cxn modelId="{1B421C83-AE7C-415B-AF14-B04D9FB1239C}" srcId="{ABFBB3F3-9821-42B6-B530-46EDAE8679A7}" destId="{83667BEB-E75E-4E11-978E-003AB22E81AB}" srcOrd="1" destOrd="0" parTransId="{E7098B30-A8C8-4AA1-9BD5-6A83729DD53E}" sibTransId="{6F3DC4B3-7C03-49DE-9700-F9F4ED286AA1}"/>
    <dgm:cxn modelId="{36A307DB-12DA-4F81-8BE6-95F5D6E64485}" srcId="{ABFBB3F3-9821-42B6-B530-46EDAE8679A7}" destId="{C5F0604D-EC3F-4289-85B7-58E37F04633D}" srcOrd="0" destOrd="0" parTransId="{F3A4B7A1-CB06-444B-80F1-BE94A3405DDD}" sibTransId="{A8C92EE7-5C6D-4263-8DE3-70A31BF69A74}"/>
    <dgm:cxn modelId="{4A5BD22A-A794-4513-9BD7-C51356B80F57}" srcId="{ABFBB3F3-9821-42B6-B530-46EDAE8679A7}" destId="{BB5597AF-DCD5-404E-9811-087659F499C3}" srcOrd="3" destOrd="0" parTransId="{721BC911-C323-4158-9D76-A670071F240E}" sibTransId="{B44C5D56-B28E-4E07-B1B9-5890F16EA34A}"/>
    <dgm:cxn modelId="{0336678C-7DD5-4A88-B439-D293B1162D3D}" type="presParOf" srcId="{E5271FF7-4D0A-4F52-B7DD-1B43ABB3E45F}" destId="{B62A7B10-75C6-417D-ACE2-7B72531B6646}" srcOrd="0" destOrd="0" presId="urn:microsoft.com/office/officeart/2005/8/layout/default"/>
    <dgm:cxn modelId="{038131F8-F758-493A-A4AB-0FDAC9EFEFC5}" type="presParOf" srcId="{E5271FF7-4D0A-4F52-B7DD-1B43ABB3E45F}" destId="{31526047-C717-492B-8355-03F10FE46F13}" srcOrd="1" destOrd="0" presId="urn:microsoft.com/office/officeart/2005/8/layout/default"/>
    <dgm:cxn modelId="{DE137CBB-46DC-43EB-8A51-0316FC6FDF78}" type="presParOf" srcId="{E5271FF7-4D0A-4F52-B7DD-1B43ABB3E45F}" destId="{894A30A2-705C-4B03-9A8F-3385C02B3333}" srcOrd="2" destOrd="0" presId="urn:microsoft.com/office/officeart/2005/8/layout/default"/>
    <dgm:cxn modelId="{61087716-F563-437E-AF1F-049BFA6870EF}" type="presParOf" srcId="{E5271FF7-4D0A-4F52-B7DD-1B43ABB3E45F}" destId="{D77764AB-59E6-4A5E-9452-AFDA49A102FE}" srcOrd="3" destOrd="0" presId="urn:microsoft.com/office/officeart/2005/8/layout/default"/>
    <dgm:cxn modelId="{2EB04EB6-0859-474E-98BF-5EB8520935EB}" type="presParOf" srcId="{E5271FF7-4D0A-4F52-B7DD-1B43ABB3E45F}" destId="{1D9BADB2-AD5A-488C-A53F-EF67D114745A}" srcOrd="4" destOrd="0" presId="urn:microsoft.com/office/officeart/2005/8/layout/default"/>
    <dgm:cxn modelId="{05726349-9ACE-40D1-A83F-1B42A40D1433}" type="presParOf" srcId="{E5271FF7-4D0A-4F52-B7DD-1B43ABB3E45F}" destId="{869E3072-C76D-4869-9E02-0023442F25ED}" srcOrd="5" destOrd="0" presId="urn:microsoft.com/office/officeart/2005/8/layout/default"/>
    <dgm:cxn modelId="{A68BF8DE-8092-4E98-8BB3-063AE81D9875}" type="presParOf" srcId="{E5271FF7-4D0A-4F52-B7DD-1B43ABB3E45F}" destId="{57EF2C43-8CA4-4B19-BFF0-42B38E15868A}" srcOrd="6" destOrd="0" presId="urn:microsoft.com/office/officeart/2005/8/layout/default"/>
    <dgm:cxn modelId="{0571FB13-198B-43F8-B2CD-688B10EE4FA1}" type="presParOf" srcId="{E5271FF7-4D0A-4F52-B7DD-1B43ABB3E45F}" destId="{82780F5E-BE2A-48CA-91A6-2828E33AA252}" srcOrd="7" destOrd="0" presId="urn:microsoft.com/office/officeart/2005/8/layout/default"/>
    <dgm:cxn modelId="{10093DC1-4384-4196-986B-F75780871531}" type="presParOf" srcId="{E5271FF7-4D0A-4F52-B7DD-1B43ABB3E45F}" destId="{88F695B5-1F3B-40D7-9212-A9FB5756A1A4}" srcOrd="8" destOrd="0" presId="urn:microsoft.com/office/officeart/2005/8/layout/default"/>
    <dgm:cxn modelId="{F105B1FB-D7BC-49BE-BC3B-04BE9DCB921B}" type="presParOf" srcId="{E5271FF7-4D0A-4F52-B7DD-1B43ABB3E45F}" destId="{00554101-474D-4759-AD7F-3321365EFA62}" srcOrd="9" destOrd="0" presId="urn:microsoft.com/office/officeart/2005/8/layout/default"/>
    <dgm:cxn modelId="{3F0BE3A9-9923-4417-A9B8-D3CD76C5722A}" type="presParOf" srcId="{E5271FF7-4D0A-4F52-B7DD-1B43ABB3E45F}" destId="{45322BE8-6BEF-4D84-B741-7DB9DAC6CF5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0EF8E0E-76C2-4D47-A98F-6CC4AE8D461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9285D4-C0D1-4472-ACD6-A28E601D4CCB}">
      <dgm:prSet phldrT="[Text]"/>
      <dgm:spPr/>
      <dgm:t>
        <a:bodyPr/>
        <a:lstStyle/>
        <a:p>
          <a:r>
            <a:rPr lang="en-US" dirty="0" smtClean="0"/>
            <a:t>Benefits of owning</a:t>
          </a:r>
          <a:endParaRPr lang="en-US" dirty="0"/>
        </a:p>
      </dgm:t>
    </dgm:pt>
    <dgm:pt modelId="{C0CA5495-81DA-4A4B-BB09-DA6DB9FC02BD}" type="parTrans" cxnId="{EE57D56F-3B8B-4FB1-9A25-980698BA46A5}">
      <dgm:prSet/>
      <dgm:spPr/>
      <dgm:t>
        <a:bodyPr/>
        <a:lstStyle/>
        <a:p>
          <a:endParaRPr lang="en-US"/>
        </a:p>
      </dgm:t>
    </dgm:pt>
    <dgm:pt modelId="{51BE1666-2F7D-4210-BD99-E914EB188FBF}" type="sibTrans" cxnId="{EE57D56F-3B8B-4FB1-9A25-980698BA46A5}">
      <dgm:prSet/>
      <dgm:spPr/>
      <dgm:t>
        <a:bodyPr/>
        <a:lstStyle/>
        <a:p>
          <a:endParaRPr lang="en-US"/>
        </a:p>
      </dgm:t>
    </dgm:pt>
    <dgm:pt modelId="{A218E998-C267-4B24-B94C-4618274C3D3E}">
      <dgm:prSet phldrT="[Text]"/>
      <dgm:spPr/>
      <dgm:t>
        <a:bodyPr/>
        <a:lstStyle/>
        <a:p>
          <a:r>
            <a:rPr lang="en-US" dirty="0" smtClean="0"/>
            <a:t>Pride of ownership</a:t>
          </a:r>
          <a:endParaRPr lang="en-US" dirty="0"/>
        </a:p>
      </dgm:t>
    </dgm:pt>
    <dgm:pt modelId="{937EE3D0-00ED-4E40-AD22-DE7034D9D758}" type="parTrans" cxnId="{D53CE312-92B2-442F-BFB6-E4533F43D3C6}">
      <dgm:prSet/>
      <dgm:spPr/>
      <dgm:t>
        <a:bodyPr/>
        <a:lstStyle/>
        <a:p>
          <a:endParaRPr lang="en-US"/>
        </a:p>
      </dgm:t>
    </dgm:pt>
    <dgm:pt modelId="{307A5338-7CE8-44A8-8DF8-F2DC1BE69C81}" type="sibTrans" cxnId="{D53CE312-92B2-442F-BFB6-E4533F43D3C6}">
      <dgm:prSet/>
      <dgm:spPr/>
      <dgm:t>
        <a:bodyPr/>
        <a:lstStyle/>
        <a:p>
          <a:endParaRPr lang="en-US"/>
        </a:p>
      </dgm:t>
    </dgm:pt>
    <dgm:pt modelId="{893EC4B5-E7DB-4D47-9F0D-30DF6C7EA03A}">
      <dgm:prSet phldrT="[Text]"/>
      <dgm:spPr/>
      <dgm:t>
        <a:bodyPr/>
        <a:lstStyle/>
        <a:p>
          <a:r>
            <a:rPr lang="en-US" dirty="0" smtClean="0"/>
            <a:t>Tax benefits</a:t>
          </a:r>
          <a:endParaRPr lang="en-US" dirty="0"/>
        </a:p>
      </dgm:t>
    </dgm:pt>
    <dgm:pt modelId="{FC3943AB-BD15-405F-8E15-E2A9DF07C698}" type="parTrans" cxnId="{CA34890D-733B-4052-8AC3-2F87227EE660}">
      <dgm:prSet/>
      <dgm:spPr/>
      <dgm:t>
        <a:bodyPr/>
        <a:lstStyle/>
        <a:p>
          <a:endParaRPr lang="en-US"/>
        </a:p>
      </dgm:t>
    </dgm:pt>
    <dgm:pt modelId="{440912CA-C56A-4B99-88A8-C5D557297217}" type="sibTrans" cxnId="{CA34890D-733B-4052-8AC3-2F87227EE660}">
      <dgm:prSet/>
      <dgm:spPr/>
      <dgm:t>
        <a:bodyPr/>
        <a:lstStyle/>
        <a:p>
          <a:endParaRPr lang="en-US"/>
        </a:p>
      </dgm:t>
    </dgm:pt>
    <dgm:pt modelId="{5AC37FE9-0452-42A4-ADD0-6650538BB19C}">
      <dgm:prSet phldrT="[Text]"/>
      <dgm:spPr/>
      <dgm:t>
        <a:bodyPr/>
        <a:lstStyle/>
        <a:p>
          <a:r>
            <a:rPr lang="en-US" dirty="0" smtClean="0"/>
            <a:t>Risks of owning</a:t>
          </a:r>
          <a:endParaRPr lang="en-US" dirty="0"/>
        </a:p>
      </dgm:t>
    </dgm:pt>
    <dgm:pt modelId="{60D9D4BA-811D-475C-AC1A-4898DDBDCE50}" type="parTrans" cxnId="{8B55E3C5-A0EE-46CC-9D0E-425DA90E888C}">
      <dgm:prSet/>
      <dgm:spPr/>
      <dgm:t>
        <a:bodyPr/>
        <a:lstStyle/>
        <a:p>
          <a:endParaRPr lang="en-US"/>
        </a:p>
      </dgm:t>
    </dgm:pt>
    <dgm:pt modelId="{BD35EF27-FB13-4511-9F04-07A0024E39CC}" type="sibTrans" cxnId="{8B55E3C5-A0EE-46CC-9D0E-425DA90E888C}">
      <dgm:prSet/>
      <dgm:spPr/>
      <dgm:t>
        <a:bodyPr/>
        <a:lstStyle/>
        <a:p>
          <a:endParaRPr lang="en-US"/>
        </a:p>
      </dgm:t>
    </dgm:pt>
    <dgm:pt modelId="{E4F46596-F8B9-4C23-B9C0-04FCA14DA45D}">
      <dgm:prSet phldrT="[Text]"/>
      <dgm:spPr/>
      <dgm:t>
        <a:bodyPr/>
        <a:lstStyle/>
        <a:p>
          <a:r>
            <a:rPr lang="en-US" dirty="0" smtClean="0"/>
            <a:t>Unanticipated expenses</a:t>
          </a:r>
          <a:endParaRPr lang="en-US" dirty="0"/>
        </a:p>
      </dgm:t>
    </dgm:pt>
    <dgm:pt modelId="{E8C2DC8C-6317-4D8D-A6F0-E4180CB4EB06}" type="parTrans" cxnId="{0C72B144-E85A-4F8F-8ABF-9819824888D5}">
      <dgm:prSet/>
      <dgm:spPr/>
      <dgm:t>
        <a:bodyPr/>
        <a:lstStyle/>
        <a:p>
          <a:endParaRPr lang="en-US"/>
        </a:p>
      </dgm:t>
    </dgm:pt>
    <dgm:pt modelId="{5AA87EC5-6676-483D-8383-A6D3C97CE8DB}" type="sibTrans" cxnId="{0C72B144-E85A-4F8F-8ABF-9819824888D5}">
      <dgm:prSet/>
      <dgm:spPr/>
      <dgm:t>
        <a:bodyPr/>
        <a:lstStyle/>
        <a:p>
          <a:endParaRPr lang="en-US"/>
        </a:p>
      </dgm:t>
    </dgm:pt>
    <dgm:pt modelId="{D4833BBE-FEBD-47CD-B76E-150B0CB8B544}">
      <dgm:prSet phldrT="[Text]"/>
      <dgm:spPr/>
      <dgm:t>
        <a:bodyPr/>
        <a:lstStyle/>
        <a:p>
          <a:r>
            <a:rPr lang="en-US" dirty="0" smtClean="0"/>
            <a:t>Property value may decrease</a:t>
          </a:r>
          <a:endParaRPr lang="en-US" dirty="0"/>
        </a:p>
      </dgm:t>
    </dgm:pt>
    <dgm:pt modelId="{30EE096C-0663-4C59-AB42-0464533C3EF7}" type="parTrans" cxnId="{746E7CB3-F277-46B7-93CE-082EE4069F6D}">
      <dgm:prSet/>
      <dgm:spPr/>
      <dgm:t>
        <a:bodyPr/>
        <a:lstStyle/>
        <a:p>
          <a:endParaRPr lang="en-US"/>
        </a:p>
      </dgm:t>
    </dgm:pt>
    <dgm:pt modelId="{BFDB6D32-03EB-4063-840C-606F00B54EF9}" type="sibTrans" cxnId="{746E7CB3-F277-46B7-93CE-082EE4069F6D}">
      <dgm:prSet/>
      <dgm:spPr/>
      <dgm:t>
        <a:bodyPr/>
        <a:lstStyle/>
        <a:p>
          <a:endParaRPr lang="en-US"/>
        </a:p>
      </dgm:t>
    </dgm:pt>
    <dgm:pt modelId="{49A11B7C-D9E9-4B90-BC80-85CD49B69D5F}">
      <dgm:prSet phldrT="[Text]"/>
      <dgm:spPr/>
      <dgm:t>
        <a:bodyPr/>
        <a:lstStyle/>
        <a:p>
          <a:r>
            <a:rPr lang="en-US" dirty="0" smtClean="0"/>
            <a:t>Opportunity to build equity</a:t>
          </a:r>
          <a:endParaRPr lang="en-US" dirty="0"/>
        </a:p>
      </dgm:t>
    </dgm:pt>
    <dgm:pt modelId="{E1C99FEB-34A8-4D02-9B16-28EFED6ED62B}" type="parTrans" cxnId="{FDD566F1-387D-419E-923E-FE77E0F250BA}">
      <dgm:prSet/>
      <dgm:spPr/>
      <dgm:t>
        <a:bodyPr/>
        <a:lstStyle/>
        <a:p>
          <a:endParaRPr lang="en-US"/>
        </a:p>
      </dgm:t>
    </dgm:pt>
    <dgm:pt modelId="{9A9034D5-757C-4139-ADAB-95D5B1138EC3}" type="sibTrans" cxnId="{FDD566F1-387D-419E-923E-FE77E0F250BA}">
      <dgm:prSet/>
      <dgm:spPr/>
      <dgm:t>
        <a:bodyPr/>
        <a:lstStyle/>
        <a:p>
          <a:endParaRPr lang="en-US"/>
        </a:p>
      </dgm:t>
    </dgm:pt>
    <dgm:pt modelId="{65AC32E9-4D57-47B8-B646-6B1EED4E582E}">
      <dgm:prSet phldrT="[Text]"/>
      <dgm:spPr/>
      <dgm:t>
        <a:bodyPr/>
        <a:lstStyle/>
        <a:p>
          <a:r>
            <a:rPr lang="en-US" dirty="0" smtClean="0"/>
            <a:t>May be difficult to sell</a:t>
          </a:r>
          <a:endParaRPr lang="en-US" dirty="0"/>
        </a:p>
      </dgm:t>
    </dgm:pt>
    <dgm:pt modelId="{95B85E63-6820-4A27-BB7F-573040A8E88A}" type="parTrans" cxnId="{F5E10F33-CD63-457E-9CFF-5757D1A6F62D}">
      <dgm:prSet/>
      <dgm:spPr/>
      <dgm:t>
        <a:bodyPr/>
        <a:lstStyle/>
        <a:p>
          <a:endParaRPr lang="en-US"/>
        </a:p>
      </dgm:t>
    </dgm:pt>
    <dgm:pt modelId="{E78B55AD-B048-42CF-A9B1-6BD79654E6CC}" type="sibTrans" cxnId="{F5E10F33-CD63-457E-9CFF-5757D1A6F62D}">
      <dgm:prSet/>
      <dgm:spPr/>
      <dgm:t>
        <a:bodyPr/>
        <a:lstStyle/>
        <a:p>
          <a:endParaRPr lang="en-US"/>
        </a:p>
      </dgm:t>
    </dgm:pt>
    <dgm:pt modelId="{534076D6-5CD6-4A10-B8C8-9230A13830CB}" type="pres">
      <dgm:prSet presAssocID="{B0EF8E0E-76C2-4D47-A98F-6CC4AE8D46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AF82EA-20F5-4AF3-AA70-B5C7D8AD0689}" type="pres">
      <dgm:prSet presAssocID="{A19285D4-C0D1-4472-ACD6-A28E601D4CCB}" presName="composite" presStyleCnt="0"/>
      <dgm:spPr/>
    </dgm:pt>
    <dgm:pt modelId="{10ADDEC9-409A-4231-A771-011E25FF4F18}" type="pres">
      <dgm:prSet presAssocID="{A19285D4-C0D1-4472-ACD6-A28E601D4CC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76FB1-E020-4E0D-9696-655344362D61}" type="pres">
      <dgm:prSet presAssocID="{A19285D4-C0D1-4472-ACD6-A28E601D4CCB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5141F-22F0-4DDC-ACEF-5A48C27D05ED}" type="pres">
      <dgm:prSet presAssocID="{51BE1666-2F7D-4210-BD99-E914EB188FBF}" presName="space" presStyleCnt="0"/>
      <dgm:spPr/>
    </dgm:pt>
    <dgm:pt modelId="{A150EE56-F459-467D-A08C-D494A329AD90}" type="pres">
      <dgm:prSet presAssocID="{5AC37FE9-0452-42A4-ADD0-6650538BB19C}" presName="composite" presStyleCnt="0"/>
      <dgm:spPr/>
    </dgm:pt>
    <dgm:pt modelId="{E1ABBB0D-93EC-45E7-BE94-5D18024D5CD0}" type="pres">
      <dgm:prSet presAssocID="{5AC37FE9-0452-42A4-ADD0-6650538BB19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6DA18-C8B6-4F1A-AC27-973A4DDB1758}" type="pres">
      <dgm:prSet presAssocID="{5AC37FE9-0452-42A4-ADD0-6650538BB19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E346F4-9BE8-4C19-9CFB-1D34AA3C30D7}" type="presOf" srcId="{5AC37FE9-0452-42A4-ADD0-6650538BB19C}" destId="{E1ABBB0D-93EC-45E7-BE94-5D18024D5CD0}" srcOrd="0" destOrd="0" presId="urn:microsoft.com/office/officeart/2005/8/layout/hList1"/>
    <dgm:cxn modelId="{746E7CB3-F277-46B7-93CE-082EE4069F6D}" srcId="{5AC37FE9-0452-42A4-ADD0-6650538BB19C}" destId="{D4833BBE-FEBD-47CD-B76E-150B0CB8B544}" srcOrd="1" destOrd="0" parTransId="{30EE096C-0663-4C59-AB42-0464533C3EF7}" sibTransId="{BFDB6D32-03EB-4063-840C-606F00B54EF9}"/>
    <dgm:cxn modelId="{8B55E3C5-A0EE-46CC-9D0E-425DA90E888C}" srcId="{B0EF8E0E-76C2-4D47-A98F-6CC4AE8D461F}" destId="{5AC37FE9-0452-42A4-ADD0-6650538BB19C}" srcOrd="1" destOrd="0" parTransId="{60D9D4BA-811D-475C-AC1A-4898DDBDCE50}" sibTransId="{BD35EF27-FB13-4511-9F04-07A0024E39CC}"/>
    <dgm:cxn modelId="{FCB6D075-A437-4B0C-BFF3-B2222417E4C4}" type="presOf" srcId="{893EC4B5-E7DB-4D47-9F0D-30DF6C7EA03A}" destId="{98276FB1-E020-4E0D-9696-655344362D61}" srcOrd="0" destOrd="1" presId="urn:microsoft.com/office/officeart/2005/8/layout/hList1"/>
    <dgm:cxn modelId="{CA34890D-733B-4052-8AC3-2F87227EE660}" srcId="{A19285D4-C0D1-4472-ACD6-A28E601D4CCB}" destId="{893EC4B5-E7DB-4D47-9F0D-30DF6C7EA03A}" srcOrd="1" destOrd="0" parTransId="{FC3943AB-BD15-405F-8E15-E2A9DF07C698}" sibTransId="{440912CA-C56A-4B99-88A8-C5D557297217}"/>
    <dgm:cxn modelId="{1A15609A-2E87-4735-B17F-D82B8749CC11}" type="presOf" srcId="{D4833BBE-FEBD-47CD-B76E-150B0CB8B544}" destId="{9156DA18-C8B6-4F1A-AC27-973A4DDB1758}" srcOrd="0" destOrd="1" presId="urn:microsoft.com/office/officeart/2005/8/layout/hList1"/>
    <dgm:cxn modelId="{D615AB8B-8F0B-4C1C-A9B7-CB9D1B471745}" type="presOf" srcId="{B0EF8E0E-76C2-4D47-A98F-6CC4AE8D461F}" destId="{534076D6-5CD6-4A10-B8C8-9230A13830CB}" srcOrd="0" destOrd="0" presId="urn:microsoft.com/office/officeart/2005/8/layout/hList1"/>
    <dgm:cxn modelId="{E7A2186A-29B5-44F8-A9C9-8C8DCF19A1C4}" type="presOf" srcId="{49A11B7C-D9E9-4B90-BC80-85CD49B69D5F}" destId="{98276FB1-E020-4E0D-9696-655344362D61}" srcOrd="0" destOrd="2" presId="urn:microsoft.com/office/officeart/2005/8/layout/hList1"/>
    <dgm:cxn modelId="{EE57D56F-3B8B-4FB1-9A25-980698BA46A5}" srcId="{B0EF8E0E-76C2-4D47-A98F-6CC4AE8D461F}" destId="{A19285D4-C0D1-4472-ACD6-A28E601D4CCB}" srcOrd="0" destOrd="0" parTransId="{C0CA5495-81DA-4A4B-BB09-DA6DB9FC02BD}" sibTransId="{51BE1666-2F7D-4210-BD99-E914EB188FBF}"/>
    <dgm:cxn modelId="{FDD566F1-387D-419E-923E-FE77E0F250BA}" srcId="{A19285D4-C0D1-4472-ACD6-A28E601D4CCB}" destId="{49A11B7C-D9E9-4B90-BC80-85CD49B69D5F}" srcOrd="2" destOrd="0" parTransId="{E1C99FEB-34A8-4D02-9B16-28EFED6ED62B}" sibTransId="{9A9034D5-757C-4139-ADAB-95D5B1138EC3}"/>
    <dgm:cxn modelId="{E1F808CE-2E87-496E-9D4C-7C14932ED377}" type="presOf" srcId="{E4F46596-F8B9-4C23-B9C0-04FCA14DA45D}" destId="{9156DA18-C8B6-4F1A-AC27-973A4DDB1758}" srcOrd="0" destOrd="0" presId="urn:microsoft.com/office/officeart/2005/8/layout/hList1"/>
    <dgm:cxn modelId="{4DD344C1-52AC-46A7-A711-0C3A274EBAAF}" type="presOf" srcId="{A218E998-C267-4B24-B94C-4618274C3D3E}" destId="{98276FB1-E020-4E0D-9696-655344362D61}" srcOrd="0" destOrd="0" presId="urn:microsoft.com/office/officeart/2005/8/layout/hList1"/>
    <dgm:cxn modelId="{E434682F-38C4-471A-87CB-3BEAACB0B104}" type="presOf" srcId="{A19285D4-C0D1-4472-ACD6-A28E601D4CCB}" destId="{10ADDEC9-409A-4231-A771-011E25FF4F18}" srcOrd="0" destOrd="0" presId="urn:microsoft.com/office/officeart/2005/8/layout/hList1"/>
    <dgm:cxn modelId="{0C72B144-E85A-4F8F-8ABF-9819824888D5}" srcId="{5AC37FE9-0452-42A4-ADD0-6650538BB19C}" destId="{E4F46596-F8B9-4C23-B9C0-04FCA14DA45D}" srcOrd="0" destOrd="0" parTransId="{E8C2DC8C-6317-4D8D-A6F0-E4180CB4EB06}" sibTransId="{5AA87EC5-6676-483D-8383-A6D3C97CE8DB}"/>
    <dgm:cxn modelId="{D53CE312-92B2-442F-BFB6-E4533F43D3C6}" srcId="{A19285D4-C0D1-4472-ACD6-A28E601D4CCB}" destId="{A218E998-C267-4B24-B94C-4618274C3D3E}" srcOrd="0" destOrd="0" parTransId="{937EE3D0-00ED-4E40-AD22-DE7034D9D758}" sibTransId="{307A5338-7CE8-44A8-8DF8-F2DC1BE69C81}"/>
    <dgm:cxn modelId="{D46F0DEE-72F1-41F6-846F-7974808C39F8}" type="presOf" srcId="{65AC32E9-4D57-47B8-B646-6B1EED4E582E}" destId="{9156DA18-C8B6-4F1A-AC27-973A4DDB1758}" srcOrd="0" destOrd="2" presId="urn:microsoft.com/office/officeart/2005/8/layout/hList1"/>
    <dgm:cxn modelId="{F5E10F33-CD63-457E-9CFF-5757D1A6F62D}" srcId="{5AC37FE9-0452-42A4-ADD0-6650538BB19C}" destId="{65AC32E9-4D57-47B8-B646-6B1EED4E582E}" srcOrd="2" destOrd="0" parTransId="{95B85E63-6820-4A27-BB7F-573040A8E88A}" sibTransId="{E78B55AD-B048-42CF-A9B1-6BD79654E6CC}"/>
    <dgm:cxn modelId="{41B96C90-F568-49BA-96B9-7B8375ED1E44}" type="presParOf" srcId="{534076D6-5CD6-4A10-B8C8-9230A13830CB}" destId="{CAAF82EA-20F5-4AF3-AA70-B5C7D8AD0689}" srcOrd="0" destOrd="0" presId="urn:microsoft.com/office/officeart/2005/8/layout/hList1"/>
    <dgm:cxn modelId="{E1E57371-8D66-4C3D-8470-FB7E1D91B016}" type="presParOf" srcId="{CAAF82EA-20F5-4AF3-AA70-B5C7D8AD0689}" destId="{10ADDEC9-409A-4231-A771-011E25FF4F18}" srcOrd="0" destOrd="0" presId="urn:microsoft.com/office/officeart/2005/8/layout/hList1"/>
    <dgm:cxn modelId="{CD3ABFD9-27FA-4910-A45F-40484A8C9101}" type="presParOf" srcId="{CAAF82EA-20F5-4AF3-AA70-B5C7D8AD0689}" destId="{98276FB1-E020-4E0D-9696-655344362D61}" srcOrd="1" destOrd="0" presId="urn:microsoft.com/office/officeart/2005/8/layout/hList1"/>
    <dgm:cxn modelId="{401D593C-CCEC-49C8-8095-C74115E7AC26}" type="presParOf" srcId="{534076D6-5CD6-4A10-B8C8-9230A13830CB}" destId="{CCA5141F-22F0-4DDC-ACEF-5A48C27D05ED}" srcOrd="1" destOrd="0" presId="urn:microsoft.com/office/officeart/2005/8/layout/hList1"/>
    <dgm:cxn modelId="{6E8025D3-7740-456D-BED6-A25D0D5AD6F0}" type="presParOf" srcId="{534076D6-5CD6-4A10-B8C8-9230A13830CB}" destId="{A150EE56-F459-467D-A08C-D494A329AD90}" srcOrd="2" destOrd="0" presId="urn:microsoft.com/office/officeart/2005/8/layout/hList1"/>
    <dgm:cxn modelId="{8A17AE48-A766-4EDD-906D-EA26100466C2}" type="presParOf" srcId="{A150EE56-F459-467D-A08C-D494A329AD90}" destId="{E1ABBB0D-93EC-45E7-BE94-5D18024D5CD0}" srcOrd="0" destOrd="0" presId="urn:microsoft.com/office/officeart/2005/8/layout/hList1"/>
    <dgm:cxn modelId="{C0CA2804-7E86-4922-B0B1-65786EB33A82}" type="presParOf" srcId="{A150EE56-F459-467D-A08C-D494A329AD90}" destId="{9156DA18-C8B6-4F1A-AC27-973A4DDB175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72EB854-E018-4F71-8E26-601587A37D86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7C48B83-E270-4D49-8AE8-C0E3BC619190}">
      <dgm:prSet custT="1"/>
      <dgm:spPr/>
      <dgm:t>
        <a:bodyPr/>
        <a:lstStyle/>
        <a:p>
          <a:pPr rtl="0"/>
          <a:r>
            <a:rPr lang="en-US" sz="1600" dirty="0" smtClean="0"/>
            <a:t>Housing, transportation, </a:t>
          </a:r>
          <a:r>
            <a:rPr lang="en-US" sz="1600" smtClean="0"/>
            <a:t>and food</a:t>
          </a:r>
          <a:endParaRPr lang="en-US" sz="1600" dirty="0"/>
        </a:p>
      </dgm:t>
    </dgm:pt>
    <dgm:pt modelId="{C9D7A2B4-490A-43EF-99B4-D4F6D5BA72C2}" type="parTrans" cxnId="{9A3488D5-5573-4B42-ADDC-B314BCAAFC4C}">
      <dgm:prSet/>
      <dgm:spPr/>
      <dgm:t>
        <a:bodyPr/>
        <a:lstStyle/>
        <a:p>
          <a:endParaRPr lang="en-US" sz="1800"/>
        </a:p>
      </dgm:t>
    </dgm:pt>
    <dgm:pt modelId="{E5DFE3C0-E0F1-4648-B998-8FF01D222632}" type="sibTrans" cxnId="{9A3488D5-5573-4B42-ADDC-B314BCAAFC4C}">
      <dgm:prSet custT="1"/>
      <dgm:spPr/>
      <dgm:t>
        <a:bodyPr/>
        <a:lstStyle/>
        <a:p>
          <a:r>
            <a:rPr lang="en-US" sz="1400" dirty="0" smtClean="0"/>
            <a:t>Over 60%  of spending</a:t>
          </a:r>
          <a:endParaRPr lang="en-US" sz="1400" dirty="0"/>
        </a:p>
      </dgm:t>
    </dgm:pt>
    <dgm:pt modelId="{127EA883-8A08-4457-AAA6-8C20C1AA8678}">
      <dgm:prSet custT="1"/>
      <dgm:spPr/>
      <dgm:t>
        <a:bodyPr/>
        <a:lstStyle/>
        <a:p>
          <a:pPr rtl="0"/>
          <a:r>
            <a:rPr lang="en-US" sz="1600" dirty="0" smtClean="0"/>
            <a:t>Determine if renting or owning a home is best for you</a:t>
          </a:r>
          <a:endParaRPr lang="en-US" sz="1600" dirty="0"/>
        </a:p>
      </dgm:t>
    </dgm:pt>
    <dgm:pt modelId="{18EA0A41-6594-4CCD-8FF5-0F67D2546FA2}" type="parTrans" cxnId="{3118A0BD-DA70-4693-8820-4582FBB787DA}">
      <dgm:prSet/>
      <dgm:spPr/>
      <dgm:t>
        <a:bodyPr/>
        <a:lstStyle/>
        <a:p>
          <a:endParaRPr lang="en-US" sz="1800"/>
        </a:p>
      </dgm:t>
    </dgm:pt>
    <dgm:pt modelId="{CDCC19B5-5772-4A1B-9287-BB5E9EE85C87}" type="sibTrans" cxnId="{3118A0BD-DA70-4693-8820-4582FBB787DA}">
      <dgm:prSet custT="1"/>
      <dgm:spPr/>
      <dgm:t>
        <a:bodyPr/>
        <a:lstStyle/>
        <a:p>
          <a:r>
            <a:rPr lang="en-US" sz="2000" dirty="0" smtClean="0"/>
            <a:t>Housing</a:t>
          </a:r>
          <a:endParaRPr lang="en-US" sz="2000" dirty="0"/>
        </a:p>
      </dgm:t>
    </dgm:pt>
    <dgm:pt modelId="{23E312C5-FCA1-4C22-A590-C8AB2D037D16}">
      <dgm:prSet custT="1"/>
      <dgm:spPr/>
      <dgm:t>
        <a:bodyPr/>
        <a:lstStyle/>
        <a:p>
          <a:pPr rtl="0"/>
          <a:r>
            <a:rPr lang="en-US" sz="1600" dirty="0" smtClean="0"/>
            <a:t>Consider the total cost of owning a vehicle</a:t>
          </a:r>
          <a:endParaRPr lang="en-US" sz="1600" dirty="0"/>
        </a:p>
      </dgm:t>
    </dgm:pt>
    <dgm:pt modelId="{4AB5B2D0-25F1-46C0-B8EA-8CC4F0148796}" type="parTrans" cxnId="{906AD6DE-2B06-4D64-A5B6-239C658CF569}">
      <dgm:prSet/>
      <dgm:spPr/>
      <dgm:t>
        <a:bodyPr/>
        <a:lstStyle/>
        <a:p>
          <a:endParaRPr lang="en-US" sz="1800"/>
        </a:p>
      </dgm:t>
    </dgm:pt>
    <dgm:pt modelId="{0A520321-B0B0-40F6-94FC-45E1B537C559}" type="sibTrans" cxnId="{906AD6DE-2B06-4D64-A5B6-239C658CF569}">
      <dgm:prSet custT="1"/>
      <dgm:spPr/>
      <dgm:t>
        <a:bodyPr/>
        <a:lstStyle/>
        <a:p>
          <a:r>
            <a:rPr lang="en-US" sz="2000" dirty="0" smtClean="0"/>
            <a:t>Transportation</a:t>
          </a:r>
          <a:endParaRPr lang="en-US" sz="2000" dirty="0"/>
        </a:p>
      </dgm:t>
    </dgm:pt>
    <dgm:pt modelId="{14A17FB9-0098-4E0D-AE50-5290DE2606C2}">
      <dgm:prSet custT="1"/>
      <dgm:spPr/>
      <dgm:t>
        <a:bodyPr/>
        <a:lstStyle/>
        <a:p>
          <a:pPr rtl="0"/>
          <a:r>
            <a:rPr lang="en-US" sz="1600" dirty="0" smtClean="0"/>
            <a:t>Eat well-balanced meals high in nutrition that fit into your spending plan</a:t>
          </a:r>
          <a:endParaRPr lang="en-US" sz="1600" dirty="0"/>
        </a:p>
      </dgm:t>
    </dgm:pt>
    <dgm:pt modelId="{D4C5444D-C268-4A2E-8A41-F3649CD82B0D}" type="parTrans" cxnId="{568AB7DB-C5EA-4EFE-83A0-ED20D7A2E630}">
      <dgm:prSet/>
      <dgm:spPr/>
      <dgm:t>
        <a:bodyPr/>
        <a:lstStyle/>
        <a:p>
          <a:endParaRPr lang="en-US" sz="1800"/>
        </a:p>
      </dgm:t>
    </dgm:pt>
    <dgm:pt modelId="{FFE9D406-EB3F-421C-9E9B-346DEC89F824}" type="sibTrans" cxnId="{568AB7DB-C5EA-4EFE-83A0-ED20D7A2E630}">
      <dgm:prSet custT="1"/>
      <dgm:spPr/>
      <dgm:t>
        <a:bodyPr/>
        <a:lstStyle/>
        <a:p>
          <a:r>
            <a:rPr lang="en-US" sz="2000" dirty="0" smtClean="0"/>
            <a:t>Food</a:t>
          </a:r>
          <a:endParaRPr lang="en-US" sz="2000" dirty="0"/>
        </a:p>
      </dgm:t>
    </dgm:pt>
    <dgm:pt modelId="{5997EBF2-DEE8-4993-8D9D-124E3AA9CD30}" type="pres">
      <dgm:prSet presAssocID="{172EB854-E018-4F71-8E26-601587A37D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A6A4FD0-DAC3-4C21-930F-5A58D3A4C22E}" type="pres">
      <dgm:prSet presAssocID="{C7C48B83-E270-4D49-8AE8-C0E3BC619190}" presName="hierRoot1" presStyleCnt="0">
        <dgm:presLayoutVars>
          <dgm:hierBranch val="init"/>
        </dgm:presLayoutVars>
      </dgm:prSet>
      <dgm:spPr/>
    </dgm:pt>
    <dgm:pt modelId="{EB32D191-202F-4180-B93D-338AF6D2D134}" type="pres">
      <dgm:prSet presAssocID="{C7C48B83-E270-4D49-8AE8-C0E3BC619190}" presName="rootComposite1" presStyleCnt="0"/>
      <dgm:spPr/>
    </dgm:pt>
    <dgm:pt modelId="{D085BF85-7D10-4186-9BAF-933146B37089}" type="pres">
      <dgm:prSet presAssocID="{C7C48B83-E270-4D49-8AE8-C0E3BC619190}" presName="rootText1" presStyleLbl="node0" presStyleIdx="0" presStyleCnt="1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6FCCEE50-8B9E-40DA-AC2A-A774A4A70520}" type="pres">
      <dgm:prSet presAssocID="{C7C48B83-E270-4D49-8AE8-C0E3BC619190}" presName="titleText1" presStyleLbl="fgAcc0" presStyleIdx="0" presStyleCnt="1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A4645C-C2B8-488A-AD22-87024FF11182}" type="pres">
      <dgm:prSet presAssocID="{C7C48B83-E270-4D49-8AE8-C0E3BC619190}" presName="rootConnector1" presStyleLbl="node1" presStyleIdx="0" presStyleCnt="3"/>
      <dgm:spPr/>
      <dgm:t>
        <a:bodyPr/>
        <a:lstStyle/>
        <a:p>
          <a:endParaRPr lang="en-US"/>
        </a:p>
      </dgm:t>
    </dgm:pt>
    <dgm:pt modelId="{A9C3D913-DE69-42CF-9EC3-0393E3EB39BE}" type="pres">
      <dgm:prSet presAssocID="{C7C48B83-E270-4D49-8AE8-C0E3BC619190}" presName="hierChild2" presStyleCnt="0"/>
      <dgm:spPr/>
    </dgm:pt>
    <dgm:pt modelId="{584CDD88-BF1D-4C4B-8EB2-D550C5B5164F}" type="pres">
      <dgm:prSet presAssocID="{18EA0A41-6594-4CCD-8FF5-0F67D2546FA2}" presName="Name37" presStyleLbl="parChTrans1D2" presStyleIdx="0" presStyleCnt="3"/>
      <dgm:spPr/>
      <dgm:t>
        <a:bodyPr/>
        <a:lstStyle/>
        <a:p>
          <a:endParaRPr lang="en-US"/>
        </a:p>
      </dgm:t>
    </dgm:pt>
    <dgm:pt modelId="{C2493CF1-DA4A-4DB7-9851-4C671B89F3D1}" type="pres">
      <dgm:prSet presAssocID="{127EA883-8A08-4457-AAA6-8C20C1AA8678}" presName="hierRoot2" presStyleCnt="0">
        <dgm:presLayoutVars>
          <dgm:hierBranch val="init"/>
        </dgm:presLayoutVars>
      </dgm:prSet>
      <dgm:spPr/>
    </dgm:pt>
    <dgm:pt modelId="{279A72D4-FE5C-4135-9AD0-96269552F616}" type="pres">
      <dgm:prSet presAssocID="{127EA883-8A08-4457-AAA6-8C20C1AA8678}" presName="rootComposite" presStyleCnt="0"/>
      <dgm:spPr/>
    </dgm:pt>
    <dgm:pt modelId="{ECA9D43C-2D1D-4D7A-A7A7-4858FEEF2896}" type="pres">
      <dgm:prSet presAssocID="{127EA883-8A08-4457-AAA6-8C20C1AA8678}" presName="rootText" presStyleLbl="node1" presStyleIdx="0" presStyleCnt="3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E8F9738-CE42-4FA8-B1D8-9058B243738C}" type="pres">
      <dgm:prSet presAssocID="{127EA883-8A08-4457-AAA6-8C20C1AA8678}" presName="titleText2" presStyleLbl="fgAcc1" presStyleIdx="0" presStyleCnt="3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D060637-BD52-41DC-95C1-E5A723D5E8EA}" type="pres">
      <dgm:prSet presAssocID="{127EA883-8A08-4457-AAA6-8C20C1AA8678}" presName="rootConnector" presStyleLbl="node2" presStyleIdx="0" presStyleCnt="0"/>
      <dgm:spPr/>
      <dgm:t>
        <a:bodyPr/>
        <a:lstStyle/>
        <a:p>
          <a:endParaRPr lang="en-US"/>
        </a:p>
      </dgm:t>
    </dgm:pt>
    <dgm:pt modelId="{22D20D00-1A27-4364-A6D7-AB25CF86469D}" type="pres">
      <dgm:prSet presAssocID="{127EA883-8A08-4457-AAA6-8C20C1AA8678}" presName="hierChild4" presStyleCnt="0"/>
      <dgm:spPr/>
    </dgm:pt>
    <dgm:pt modelId="{E25E78C2-1F2F-4AB2-AC25-F32E10C87640}" type="pres">
      <dgm:prSet presAssocID="{127EA883-8A08-4457-AAA6-8C20C1AA8678}" presName="hierChild5" presStyleCnt="0"/>
      <dgm:spPr/>
    </dgm:pt>
    <dgm:pt modelId="{E08C3ECF-A720-4470-A56E-C61FF2732450}" type="pres">
      <dgm:prSet presAssocID="{4AB5B2D0-25F1-46C0-B8EA-8CC4F014879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221111D4-ADB3-43A4-A2B9-0BB798953F7D}" type="pres">
      <dgm:prSet presAssocID="{23E312C5-FCA1-4C22-A590-C8AB2D037D16}" presName="hierRoot2" presStyleCnt="0">
        <dgm:presLayoutVars>
          <dgm:hierBranch val="init"/>
        </dgm:presLayoutVars>
      </dgm:prSet>
      <dgm:spPr/>
    </dgm:pt>
    <dgm:pt modelId="{F43BB1AA-8263-4DC9-BED1-204A7A8A8238}" type="pres">
      <dgm:prSet presAssocID="{23E312C5-FCA1-4C22-A590-C8AB2D037D16}" presName="rootComposite" presStyleCnt="0"/>
      <dgm:spPr/>
    </dgm:pt>
    <dgm:pt modelId="{403B82CE-6591-4439-AB12-954D9E8ABB12}" type="pres">
      <dgm:prSet presAssocID="{23E312C5-FCA1-4C22-A590-C8AB2D037D16}" presName="rootText" presStyleLbl="node1" presStyleIdx="1" presStyleCnt="3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A67BC2BF-0826-4E12-8FCE-50D3D569B378}" type="pres">
      <dgm:prSet presAssocID="{23E312C5-FCA1-4C22-A590-C8AB2D037D16}" presName="titleText2" presStyleLbl="fgAcc1" presStyleIdx="1" presStyleCnt="3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547FD1C-1A55-479D-B5FF-E9772F50EAB1}" type="pres">
      <dgm:prSet presAssocID="{23E312C5-FCA1-4C22-A590-C8AB2D037D16}" presName="rootConnector" presStyleLbl="node2" presStyleIdx="0" presStyleCnt="0"/>
      <dgm:spPr/>
      <dgm:t>
        <a:bodyPr/>
        <a:lstStyle/>
        <a:p>
          <a:endParaRPr lang="en-US"/>
        </a:p>
      </dgm:t>
    </dgm:pt>
    <dgm:pt modelId="{6902431D-AE10-4B88-A0E3-C24D06357946}" type="pres">
      <dgm:prSet presAssocID="{23E312C5-FCA1-4C22-A590-C8AB2D037D16}" presName="hierChild4" presStyleCnt="0"/>
      <dgm:spPr/>
    </dgm:pt>
    <dgm:pt modelId="{E948E344-34E8-478D-9E88-A60F5B6EBB0A}" type="pres">
      <dgm:prSet presAssocID="{23E312C5-FCA1-4C22-A590-C8AB2D037D16}" presName="hierChild5" presStyleCnt="0"/>
      <dgm:spPr/>
    </dgm:pt>
    <dgm:pt modelId="{C3D6DDA4-2822-4FA0-9FD4-EBA9E51C5C9A}" type="pres">
      <dgm:prSet presAssocID="{D4C5444D-C268-4A2E-8A41-F3649CD82B0D}" presName="Name37" presStyleLbl="parChTrans1D2" presStyleIdx="2" presStyleCnt="3"/>
      <dgm:spPr/>
      <dgm:t>
        <a:bodyPr/>
        <a:lstStyle/>
        <a:p>
          <a:endParaRPr lang="en-US"/>
        </a:p>
      </dgm:t>
    </dgm:pt>
    <dgm:pt modelId="{46FB67B8-ECE4-4A1E-ABBA-1A869B49FB2F}" type="pres">
      <dgm:prSet presAssocID="{14A17FB9-0098-4E0D-AE50-5290DE2606C2}" presName="hierRoot2" presStyleCnt="0">
        <dgm:presLayoutVars>
          <dgm:hierBranch val="init"/>
        </dgm:presLayoutVars>
      </dgm:prSet>
      <dgm:spPr/>
    </dgm:pt>
    <dgm:pt modelId="{33483CA1-2C81-4167-9C38-4EBF544A5F33}" type="pres">
      <dgm:prSet presAssocID="{14A17FB9-0098-4E0D-AE50-5290DE2606C2}" presName="rootComposite" presStyleCnt="0"/>
      <dgm:spPr/>
    </dgm:pt>
    <dgm:pt modelId="{834B5AF8-3F5E-4248-AD22-E3B8F2160940}" type="pres">
      <dgm:prSet presAssocID="{14A17FB9-0098-4E0D-AE50-5290DE2606C2}" presName="rootText" presStyleLbl="node1" presStyleIdx="2" presStyleCnt="3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7B286EF-A699-477A-B724-61FBFE3CB453}" type="pres">
      <dgm:prSet presAssocID="{14A17FB9-0098-4E0D-AE50-5290DE2606C2}" presName="titleText2" presStyleLbl="fgAcc1" presStyleIdx="2" presStyleCnt="3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0820D82-A081-4D8D-929F-4503D476936F}" type="pres">
      <dgm:prSet presAssocID="{14A17FB9-0098-4E0D-AE50-5290DE2606C2}" presName="rootConnector" presStyleLbl="node2" presStyleIdx="0" presStyleCnt="0"/>
      <dgm:spPr/>
      <dgm:t>
        <a:bodyPr/>
        <a:lstStyle/>
        <a:p>
          <a:endParaRPr lang="en-US"/>
        </a:p>
      </dgm:t>
    </dgm:pt>
    <dgm:pt modelId="{B0687827-2D14-422C-A38E-39DEF9211033}" type="pres">
      <dgm:prSet presAssocID="{14A17FB9-0098-4E0D-AE50-5290DE2606C2}" presName="hierChild4" presStyleCnt="0"/>
      <dgm:spPr/>
    </dgm:pt>
    <dgm:pt modelId="{0A54BEE0-6E8A-437A-A796-D738DE2A4AE7}" type="pres">
      <dgm:prSet presAssocID="{14A17FB9-0098-4E0D-AE50-5290DE2606C2}" presName="hierChild5" presStyleCnt="0"/>
      <dgm:spPr/>
    </dgm:pt>
    <dgm:pt modelId="{02136FDD-B791-424C-8C92-CDCF00FADD0C}" type="pres">
      <dgm:prSet presAssocID="{C7C48B83-E270-4D49-8AE8-C0E3BC619190}" presName="hierChild3" presStyleCnt="0"/>
      <dgm:spPr/>
    </dgm:pt>
  </dgm:ptLst>
  <dgm:cxnLst>
    <dgm:cxn modelId="{53CFF633-F0E8-403A-9464-AB73E4BC5CF3}" type="presOf" srcId="{14A17FB9-0098-4E0D-AE50-5290DE2606C2}" destId="{B0820D82-A081-4D8D-929F-4503D476936F}" srcOrd="1" destOrd="0" presId="urn:microsoft.com/office/officeart/2008/layout/NameandTitleOrganizationalChart"/>
    <dgm:cxn modelId="{46C883ED-C176-47A4-8925-B31F58EC2AA8}" type="presOf" srcId="{18EA0A41-6594-4CCD-8FF5-0F67D2546FA2}" destId="{584CDD88-BF1D-4C4B-8EB2-D550C5B5164F}" srcOrd="0" destOrd="0" presId="urn:microsoft.com/office/officeart/2008/layout/NameandTitleOrganizationalChart"/>
    <dgm:cxn modelId="{906AD6DE-2B06-4D64-A5B6-239C658CF569}" srcId="{C7C48B83-E270-4D49-8AE8-C0E3BC619190}" destId="{23E312C5-FCA1-4C22-A590-C8AB2D037D16}" srcOrd="1" destOrd="0" parTransId="{4AB5B2D0-25F1-46C0-B8EA-8CC4F0148796}" sibTransId="{0A520321-B0B0-40F6-94FC-45E1B537C559}"/>
    <dgm:cxn modelId="{568AB7DB-C5EA-4EFE-83A0-ED20D7A2E630}" srcId="{C7C48B83-E270-4D49-8AE8-C0E3BC619190}" destId="{14A17FB9-0098-4E0D-AE50-5290DE2606C2}" srcOrd="2" destOrd="0" parTransId="{D4C5444D-C268-4A2E-8A41-F3649CD82B0D}" sibTransId="{FFE9D406-EB3F-421C-9E9B-346DEC89F824}"/>
    <dgm:cxn modelId="{6AED7ADB-85D4-49BA-A62B-E14BDF8B57C0}" type="presOf" srcId="{FFE9D406-EB3F-421C-9E9B-346DEC89F824}" destId="{97B286EF-A699-477A-B724-61FBFE3CB453}" srcOrd="0" destOrd="0" presId="urn:microsoft.com/office/officeart/2008/layout/NameandTitleOrganizationalChart"/>
    <dgm:cxn modelId="{1EFC799E-27DC-4C7A-9035-263959AD39E7}" type="presOf" srcId="{23E312C5-FCA1-4C22-A590-C8AB2D037D16}" destId="{3547FD1C-1A55-479D-B5FF-E9772F50EAB1}" srcOrd="1" destOrd="0" presId="urn:microsoft.com/office/officeart/2008/layout/NameandTitleOrganizationalChart"/>
    <dgm:cxn modelId="{03A61DBB-667D-412A-9DCA-AC20E4B8FB26}" type="presOf" srcId="{4AB5B2D0-25F1-46C0-B8EA-8CC4F0148796}" destId="{E08C3ECF-A720-4470-A56E-C61FF2732450}" srcOrd="0" destOrd="0" presId="urn:microsoft.com/office/officeart/2008/layout/NameandTitleOrganizationalChart"/>
    <dgm:cxn modelId="{BAE17502-3DAA-4F51-9A90-54F5DF19ED97}" type="presOf" srcId="{127EA883-8A08-4457-AAA6-8C20C1AA8678}" destId="{5D060637-BD52-41DC-95C1-E5A723D5E8EA}" srcOrd="1" destOrd="0" presId="urn:microsoft.com/office/officeart/2008/layout/NameandTitleOrganizationalChart"/>
    <dgm:cxn modelId="{92691082-7DC9-4305-8728-A98494B85025}" type="presOf" srcId="{172EB854-E018-4F71-8E26-601587A37D86}" destId="{5997EBF2-DEE8-4993-8D9D-124E3AA9CD30}" srcOrd="0" destOrd="0" presId="urn:microsoft.com/office/officeart/2008/layout/NameandTitleOrganizationalChart"/>
    <dgm:cxn modelId="{6B772C5B-26C7-48EA-9297-3B5CFBEA64BF}" type="presOf" srcId="{127EA883-8A08-4457-AAA6-8C20C1AA8678}" destId="{ECA9D43C-2D1D-4D7A-A7A7-4858FEEF2896}" srcOrd="0" destOrd="0" presId="urn:microsoft.com/office/officeart/2008/layout/NameandTitleOrganizationalChart"/>
    <dgm:cxn modelId="{23B77CD6-47DE-4EEF-B6C4-A0806AB91308}" type="presOf" srcId="{C7C48B83-E270-4D49-8AE8-C0E3BC619190}" destId="{0AA4645C-C2B8-488A-AD22-87024FF11182}" srcOrd="1" destOrd="0" presId="urn:microsoft.com/office/officeart/2008/layout/NameandTitleOrganizationalChart"/>
    <dgm:cxn modelId="{642C5A31-B531-4251-8DDC-8B21D7A9A750}" type="presOf" srcId="{E5DFE3C0-E0F1-4648-B998-8FF01D222632}" destId="{6FCCEE50-8B9E-40DA-AC2A-A774A4A70520}" srcOrd="0" destOrd="0" presId="urn:microsoft.com/office/officeart/2008/layout/NameandTitleOrganizationalChart"/>
    <dgm:cxn modelId="{0984C26D-B77E-4E76-BA17-4EAA8435CEA3}" type="presOf" srcId="{23E312C5-FCA1-4C22-A590-C8AB2D037D16}" destId="{403B82CE-6591-4439-AB12-954D9E8ABB12}" srcOrd="0" destOrd="0" presId="urn:microsoft.com/office/officeart/2008/layout/NameandTitleOrganizationalChart"/>
    <dgm:cxn modelId="{A8C9EC0D-75BA-4294-808A-3492255DAFD0}" type="presOf" srcId="{D4C5444D-C268-4A2E-8A41-F3649CD82B0D}" destId="{C3D6DDA4-2822-4FA0-9FD4-EBA9E51C5C9A}" srcOrd="0" destOrd="0" presId="urn:microsoft.com/office/officeart/2008/layout/NameandTitleOrganizationalChart"/>
    <dgm:cxn modelId="{99E2A4D3-9715-4E24-9F8C-D2C7BB8C6F25}" type="presOf" srcId="{14A17FB9-0098-4E0D-AE50-5290DE2606C2}" destId="{834B5AF8-3F5E-4248-AD22-E3B8F2160940}" srcOrd="0" destOrd="0" presId="urn:microsoft.com/office/officeart/2008/layout/NameandTitleOrganizationalChart"/>
    <dgm:cxn modelId="{6F782822-9C5D-4555-A513-396F6E6C2BC4}" type="presOf" srcId="{CDCC19B5-5772-4A1B-9287-BB5E9EE85C87}" destId="{5E8F9738-CE42-4FA8-B1D8-9058B243738C}" srcOrd="0" destOrd="0" presId="urn:microsoft.com/office/officeart/2008/layout/NameandTitleOrganizationalChart"/>
    <dgm:cxn modelId="{9A3488D5-5573-4B42-ADDC-B314BCAAFC4C}" srcId="{172EB854-E018-4F71-8E26-601587A37D86}" destId="{C7C48B83-E270-4D49-8AE8-C0E3BC619190}" srcOrd="0" destOrd="0" parTransId="{C9D7A2B4-490A-43EF-99B4-D4F6D5BA72C2}" sibTransId="{E5DFE3C0-E0F1-4648-B998-8FF01D222632}"/>
    <dgm:cxn modelId="{DA844F13-2CAA-484E-BF0E-183E6D0EA19F}" type="presOf" srcId="{0A520321-B0B0-40F6-94FC-45E1B537C559}" destId="{A67BC2BF-0826-4E12-8FCE-50D3D569B378}" srcOrd="0" destOrd="0" presId="urn:microsoft.com/office/officeart/2008/layout/NameandTitleOrganizationalChart"/>
    <dgm:cxn modelId="{3118A0BD-DA70-4693-8820-4582FBB787DA}" srcId="{C7C48B83-E270-4D49-8AE8-C0E3BC619190}" destId="{127EA883-8A08-4457-AAA6-8C20C1AA8678}" srcOrd="0" destOrd="0" parTransId="{18EA0A41-6594-4CCD-8FF5-0F67D2546FA2}" sibTransId="{CDCC19B5-5772-4A1B-9287-BB5E9EE85C87}"/>
    <dgm:cxn modelId="{02E628D3-6A33-4A7A-805E-4FAA5D0A2AA4}" type="presOf" srcId="{C7C48B83-E270-4D49-8AE8-C0E3BC619190}" destId="{D085BF85-7D10-4186-9BAF-933146B37089}" srcOrd="0" destOrd="0" presId="urn:microsoft.com/office/officeart/2008/layout/NameandTitleOrganizationalChart"/>
    <dgm:cxn modelId="{CD0271CE-93F5-44E2-8334-55C282393DEC}" type="presParOf" srcId="{5997EBF2-DEE8-4993-8D9D-124E3AA9CD30}" destId="{CA6A4FD0-DAC3-4C21-930F-5A58D3A4C22E}" srcOrd="0" destOrd="0" presId="urn:microsoft.com/office/officeart/2008/layout/NameandTitleOrganizationalChart"/>
    <dgm:cxn modelId="{17301833-4AE2-424C-BB9E-D7C69B57C6E0}" type="presParOf" srcId="{CA6A4FD0-DAC3-4C21-930F-5A58D3A4C22E}" destId="{EB32D191-202F-4180-B93D-338AF6D2D134}" srcOrd="0" destOrd="0" presId="urn:microsoft.com/office/officeart/2008/layout/NameandTitleOrganizationalChart"/>
    <dgm:cxn modelId="{8A9BF522-ED15-47C5-9E1F-C0BC1E29921F}" type="presParOf" srcId="{EB32D191-202F-4180-B93D-338AF6D2D134}" destId="{D085BF85-7D10-4186-9BAF-933146B37089}" srcOrd="0" destOrd="0" presId="urn:microsoft.com/office/officeart/2008/layout/NameandTitleOrganizationalChart"/>
    <dgm:cxn modelId="{4153F777-9388-4319-A5A1-081968482BCF}" type="presParOf" srcId="{EB32D191-202F-4180-B93D-338AF6D2D134}" destId="{6FCCEE50-8B9E-40DA-AC2A-A774A4A70520}" srcOrd="1" destOrd="0" presId="urn:microsoft.com/office/officeart/2008/layout/NameandTitleOrganizationalChart"/>
    <dgm:cxn modelId="{1274F7A7-09BC-4C70-8F42-56A91A22ECB5}" type="presParOf" srcId="{EB32D191-202F-4180-B93D-338AF6D2D134}" destId="{0AA4645C-C2B8-488A-AD22-87024FF11182}" srcOrd="2" destOrd="0" presId="urn:microsoft.com/office/officeart/2008/layout/NameandTitleOrganizationalChart"/>
    <dgm:cxn modelId="{D49382A2-4425-4EFF-AF93-5EF688E38AF8}" type="presParOf" srcId="{CA6A4FD0-DAC3-4C21-930F-5A58D3A4C22E}" destId="{A9C3D913-DE69-42CF-9EC3-0393E3EB39BE}" srcOrd="1" destOrd="0" presId="urn:microsoft.com/office/officeart/2008/layout/NameandTitleOrganizationalChart"/>
    <dgm:cxn modelId="{530184CA-B74E-4F4A-93F6-60A1FF6DD876}" type="presParOf" srcId="{A9C3D913-DE69-42CF-9EC3-0393E3EB39BE}" destId="{584CDD88-BF1D-4C4B-8EB2-D550C5B5164F}" srcOrd="0" destOrd="0" presId="urn:microsoft.com/office/officeart/2008/layout/NameandTitleOrganizationalChart"/>
    <dgm:cxn modelId="{BB423054-2322-468D-8282-99FF377798F1}" type="presParOf" srcId="{A9C3D913-DE69-42CF-9EC3-0393E3EB39BE}" destId="{C2493CF1-DA4A-4DB7-9851-4C671B89F3D1}" srcOrd="1" destOrd="0" presId="urn:microsoft.com/office/officeart/2008/layout/NameandTitleOrganizationalChart"/>
    <dgm:cxn modelId="{6D928D2B-161E-46F9-92AB-83F6BD722F8D}" type="presParOf" srcId="{C2493CF1-DA4A-4DB7-9851-4C671B89F3D1}" destId="{279A72D4-FE5C-4135-9AD0-96269552F616}" srcOrd="0" destOrd="0" presId="urn:microsoft.com/office/officeart/2008/layout/NameandTitleOrganizationalChart"/>
    <dgm:cxn modelId="{A20C31CF-A997-474B-B529-323FA241FD47}" type="presParOf" srcId="{279A72D4-FE5C-4135-9AD0-96269552F616}" destId="{ECA9D43C-2D1D-4D7A-A7A7-4858FEEF2896}" srcOrd="0" destOrd="0" presId="urn:microsoft.com/office/officeart/2008/layout/NameandTitleOrganizationalChart"/>
    <dgm:cxn modelId="{6A8025A9-F31B-45FE-9F1C-D27B235E1CA4}" type="presParOf" srcId="{279A72D4-FE5C-4135-9AD0-96269552F616}" destId="{5E8F9738-CE42-4FA8-B1D8-9058B243738C}" srcOrd="1" destOrd="0" presId="urn:microsoft.com/office/officeart/2008/layout/NameandTitleOrganizationalChart"/>
    <dgm:cxn modelId="{5693697F-17E5-41DF-9E8E-7A0C6A56D6CB}" type="presParOf" srcId="{279A72D4-FE5C-4135-9AD0-96269552F616}" destId="{5D060637-BD52-41DC-95C1-E5A723D5E8EA}" srcOrd="2" destOrd="0" presId="urn:microsoft.com/office/officeart/2008/layout/NameandTitleOrganizationalChart"/>
    <dgm:cxn modelId="{BB1BC112-FEDC-47B9-9507-C0EEABB6F331}" type="presParOf" srcId="{C2493CF1-DA4A-4DB7-9851-4C671B89F3D1}" destId="{22D20D00-1A27-4364-A6D7-AB25CF86469D}" srcOrd="1" destOrd="0" presId="urn:microsoft.com/office/officeart/2008/layout/NameandTitleOrganizationalChart"/>
    <dgm:cxn modelId="{C7615FF0-AB02-4F62-A18C-AFD4E05D5A32}" type="presParOf" srcId="{C2493CF1-DA4A-4DB7-9851-4C671B89F3D1}" destId="{E25E78C2-1F2F-4AB2-AC25-F32E10C87640}" srcOrd="2" destOrd="0" presId="urn:microsoft.com/office/officeart/2008/layout/NameandTitleOrganizationalChart"/>
    <dgm:cxn modelId="{2BE48205-6655-496B-BB6B-2B638405F34B}" type="presParOf" srcId="{A9C3D913-DE69-42CF-9EC3-0393E3EB39BE}" destId="{E08C3ECF-A720-4470-A56E-C61FF2732450}" srcOrd="2" destOrd="0" presId="urn:microsoft.com/office/officeart/2008/layout/NameandTitleOrganizationalChart"/>
    <dgm:cxn modelId="{6F848B06-252D-4AB2-8558-EF4CA2EF0C9F}" type="presParOf" srcId="{A9C3D913-DE69-42CF-9EC3-0393E3EB39BE}" destId="{221111D4-ADB3-43A4-A2B9-0BB798953F7D}" srcOrd="3" destOrd="0" presId="urn:microsoft.com/office/officeart/2008/layout/NameandTitleOrganizationalChart"/>
    <dgm:cxn modelId="{270D287B-8B69-4BFD-9E98-85FA8DD8EA49}" type="presParOf" srcId="{221111D4-ADB3-43A4-A2B9-0BB798953F7D}" destId="{F43BB1AA-8263-4DC9-BED1-204A7A8A8238}" srcOrd="0" destOrd="0" presId="urn:microsoft.com/office/officeart/2008/layout/NameandTitleOrganizationalChart"/>
    <dgm:cxn modelId="{C863E76C-8C8C-4AFE-88AE-9ED67495D766}" type="presParOf" srcId="{F43BB1AA-8263-4DC9-BED1-204A7A8A8238}" destId="{403B82CE-6591-4439-AB12-954D9E8ABB12}" srcOrd="0" destOrd="0" presId="urn:microsoft.com/office/officeart/2008/layout/NameandTitleOrganizationalChart"/>
    <dgm:cxn modelId="{7E4117AB-225E-425B-B42D-6518600A4EC6}" type="presParOf" srcId="{F43BB1AA-8263-4DC9-BED1-204A7A8A8238}" destId="{A67BC2BF-0826-4E12-8FCE-50D3D569B378}" srcOrd="1" destOrd="0" presId="urn:microsoft.com/office/officeart/2008/layout/NameandTitleOrganizationalChart"/>
    <dgm:cxn modelId="{DEC7D92F-67B9-4F18-A326-A952359FDDA1}" type="presParOf" srcId="{F43BB1AA-8263-4DC9-BED1-204A7A8A8238}" destId="{3547FD1C-1A55-479D-B5FF-E9772F50EAB1}" srcOrd="2" destOrd="0" presId="urn:microsoft.com/office/officeart/2008/layout/NameandTitleOrganizationalChart"/>
    <dgm:cxn modelId="{7AD48AB3-213A-4308-8A90-266EBDD9152F}" type="presParOf" srcId="{221111D4-ADB3-43A4-A2B9-0BB798953F7D}" destId="{6902431D-AE10-4B88-A0E3-C24D06357946}" srcOrd="1" destOrd="0" presId="urn:microsoft.com/office/officeart/2008/layout/NameandTitleOrganizationalChart"/>
    <dgm:cxn modelId="{6F3845C9-F4D9-4F79-8286-EEFE843B5B88}" type="presParOf" srcId="{221111D4-ADB3-43A4-A2B9-0BB798953F7D}" destId="{E948E344-34E8-478D-9E88-A60F5B6EBB0A}" srcOrd="2" destOrd="0" presId="urn:microsoft.com/office/officeart/2008/layout/NameandTitleOrganizationalChart"/>
    <dgm:cxn modelId="{FE92463F-55DE-4BB7-A742-43D8E2484259}" type="presParOf" srcId="{A9C3D913-DE69-42CF-9EC3-0393E3EB39BE}" destId="{C3D6DDA4-2822-4FA0-9FD4-EBA9E51C5C9A}" srcOrd="4" destOrd="0" presId="urn:microsoft.com/office/officeart/2008/layout/NameandTitleOrganizationalChart"/>
    <dgm:cxn modelId="{CE3B59D6-696A-4B3E-B9A6-368B05B33649}" type="presParOf" srcId="{A9C3D913-DE69-42CF-9EC3-0393E3EB39BE}" destId="{46FB67B8-ECE4-4A1E-ABBA-1A869B49FB2F}" srcOrd="5" destOrd="0" presId="urn:microsoft.com/office/officeart/2008/layout/NameandTitleOrganizationalChart"/>
    <dgm:cxn modelId="{58D55B05-1C8D-40A3-A44F-F9812293AF5C}" type="presParOf" srcId="{46FB67B8-ECE4-4A1E-ABBA-1A869B49FB2F}" destId="{33483CA1-2C81-4167-9C38-4EBF544A5F33}" srcOrd="0" destOrd="0" presId="urn:microsoft.com/office/officeart/2008/layout/NameandTitleOrganizationalChart"/>
    <dgm:cxn modelId="{FF34BB59-8867-4644-8732-5C14C7F08885}" type="presParOf" srcId="{33483CA1-2C81-4167-9C38-4EBF544A5F33}" destId="{834B5AF8-3F5E-4248-AD22-E3B8F2160940}" srcOrd="0" destOrd="0" presId="urn:microsoft.com/office/officeart/2008/layout/NameandTitleOrganizationalChart"/>
    <dgm:cxn modelId="{751055C1-5E70-47D0-B9F5-AA9CB2FCB5D4}" type="presParOf" srcId="{33483CA1-2C81-4167-9C38-4EBF544A5F33}" destId="{97B286EF-A699-477A-B724-61FBFE3CB453}" srcOrd="1" destOrd="0" presId="urn:microsoft.com/office/officeart/2008/layout/NameandTitleOrganizationalChart"/>
    <dgm:cxn modelId="{5B4103D4-AB4C-4DAD-9818-237D2E747120}" type="presParOf" srcId="{33483CA1-2C81-4167-9C38-4EBF544A5F33}" destId="{B0820D82-A081-4D8D-929F-4503D476936F}" srcOrd="2" destOrd="0" presId="urn:microsoft.com/office/officeart/2008/layout/NameandTitleOrganizationalChart"/>
    <dgm:cxn modelId="{37BEE644-DFF6-4914-9400-4DAC35E58864}" type="presParOf" srcId="{46FB67B8-ECE4-4A1E-ABBA-1A869B49FB2F}" destId="{B0687827-2D14-422C-A38E-39DEF9211033}" srcOrd="1" destOrd="0" presId="urn:microsoft.com/office/officeart/2008/layout/NameandTitleOrganizationalChart"/>
    <dgm:cxn modelId="{05D35571-8522-4CAC-B339-7E595F76A7A2}" type="presParOf" srcId="{46FB67B8-ECE4-4A1E-ABBA-1A869B49FB2F}" destId="{0A54BEE0-6E8A-437A-A796-D738DE2A4AE7}" srcOrd="2" destOrd="0" presId="urn:microsoft.com/office/officeart/2008/layout/NameandTitleOrganizationalChart"/>
    <dgm:cxn modelId="{2B55C1C1-5A16-4B17-9199-94FD4E5DB2FE}" type="presParOf" srcId="{CA6A4FD0-DAC3-4C21-930F-5A58D3A4C22E}" destId="{02136FDD-B791-424C-8C92-CDCF00FADD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782272-3964-4ED7-A891-80EDE3158A48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EF921C-9B60-4FCE-8E21-1B809EC3CC14}">
      <dgm:prSet phldrT="[Text]"/>
      <dgm:spPr/>
      <dgm:t>
        <a:bodyPr/>
        <a:lstStyle/>
        <a:p>
          <a:r>
            <a:rPr lang="en-US" dirty="0" smtClean="0"/>
            <a:t>Prices vary greatly</a:t>
          </a:r>
          <a:endParaRPr lang="en-US" dirty="0"/>
        </a:p>
      </dgm:t>
    </dgm:pt>
    <dgm:pt modelId="{10BD74A4-BD4C-4BD0-9149-0D94BDB27708}" type="parTrans" cxnId="{E562EB47-5F52-4F34-BB8D-742B1B91DDE0}">
      <dgm:prSet/>
      <dgm:spPr/>
      <dgm:t>
        <a:bodyPr/>
        <a:lstStyle/>
        <a:p>
          <a:endParaRPr lang="en-US"/>
        </a:p>
      </dgm:t>
    </dgm:pt>
    <dgm:pt modelId="{AEB428A3-9581-4F44-8B00-87F34F1C7BFF}" type="sibTrans" cxnId="{E562EB47-5F52-4F34-BB8D-742B1B91DDE0}">
      <dgm:prSet/>
      <dgm:spPr/>
      <dgm:t>
        <a:bodyPr/>
        <a:lstStyle/>
        <a:p>
          <a:endParaRPr lang="en-US"/>
        </a:p>
      </dgm:t>
    </dgm:pt>
    <dgm:pt modelId="{12573BB2-8979-4079-A8FF-197E0BE787B1}">
      <dgm:prSet phldrT="[Text]"/>
      <dgm:spPr/>
      <dgm:t>
        <a:bodyPr/>
        <a:lstStyle/>
        <a:p>
          <a:r>
            <a:rPr lang="en-US" dirty="0" smtClean="0"/>
            <a:t>Size</a:t>
          </a:r>
          <a:endParaRPr lang="en-US" dirty="0"/>
        </a:p>
      </dgm:t>
    </dgm:pt>
    <dgm:pt modelId="{7D32596F-7100-44B1-9CCF-846AD16320EE}" type="parTrans" cxnId="{2E0E26AF-2785-474F-8056-ACE905A4DE49}">
      <dgm:prSet/>
      <dgm:spPr/>
      <dgm:t>
        <a:bodyPr/>
        <a:lstStyle/>
        <a:p>
          <a:endParaRPr lang="en-US"/>
        </a:p>
      </dgm:t>
    </dgm:pt>
    <dgm:pt modelId="{FA2B9413-8E0B-4EB9-B3FB-B8404261FD9A}" type="sibTrans" cxnId="{2E0E26AF-2785-474F-8056-ACE905A4DE49}">
      <dgm:prSet/>
      <dgm:spPr/>
      <dgm:t>
        <a:bodyPr/>
        <a:lstStyle/>
        <a:p>
          <a:endParaRPr lang="en-US"/>
        </a:p>
      </dgm:t>
    </dgm:pt>
    <dgm:pt modelId="{D140F7CB-2130-4823-B9B7-EB5F1BDB5BB9}">
      <dgm:prSet phldrT="[Text]"/>
      <dgm:spPr/>
      <dgm:t>
        <a:bodyPr/>
        <a:lstStyle/>
        <a:p>
          <a:r>
            <a:rPr lang="en-US" dirty="0" smtClean="0"/>
            <a:t>Location</a:t>
          </a:r>
          <a:endParaRPr lang="en-US" dirty="0"/>
        </a:p>
      </dgm:t>
    </dgm:pt>
    <dgm:pt modelId="{5312C5A1-196E-4CA3-A726-EBB0B3699F00}" type="parTrans" cxnId="{B56BF818-5B09-4289-BE88-DF4F34A1F526}">
      <dgm:prSet/>
      <dgm:spPr/>
      <dgm:t>
        <a:bodyPr/>
        <a:lstStyle/>
        <a:p>
          <a:endParaRPr lang="en-US"/>
        </a:p>
      </dgm:t>
    </dgm:pt>
    <dgm:pt modelId="{8B9DA011-F698-4FF6-8975-1B901D3E81C2}" type="sibTrans" cxnId="{B56BF818-5B09-4289-BE88-DF4F34A1F526}">
      <dgm:prSet/>
      <dgm:spPr/>
      <dgm:t>
        <a:bodyPr/>
        <a:lstStyle/>
        <a:p>
          <a:endParaRPr lang="en-US"/>
        </a:p>
      </dgm:t>
    </dgm:pt>
    <dgm:pt modelId="{DB9F703E-E0F7-43CC-AC3A-AF5C308930DB}">
      <dgm:prSet phldrT="[Text]"/>
      <dgm:spPr/>
      <dgm:t>
        <a:bodyPr/>
        <a:lstStyle/>
        <a:p>
          <a:r>
            <a:rPr lang="en-US" dirty="0" smtClean="0"/>
            <a:t>Amenities</a:t>
          </a:r>
          <a:endParaRPr lang="en-US" dirty="0"/>
        </a:p>
      </dgm:t>
    </dgm:pt>
    <dgm:pt modelId="{DF58C835-353B-44D4-B321-3FD3A3699FDF}" type="parTrans" cxnId="{8BF20CC2-86CA-4D3D-904B-FE307988DDE9}">
      <dgm:prSet/>
      <dgm:spPr/>
      <dgm:t>
        <a:bodyPr/>
        <a:lstStyle/>
        <a:p>
          <a:endParaRPr lang="en-US"/>
        </a:p>
      </dgm:t>
    </dgm:pt>
    <dgm:pt modelId="{7EE8ED23-C541-401A-A398-94AD286B83CF}" type="sibTrans" cxnId="{8BF20CC2-86CA-4D3D-904B-FE307988DDE9}">
      <dgm:prSet/>
      <dgm:spPr/>
      <dgm:t>
        <a:bodyPr/>
        <a:lstStyle/>
        <a:p>
          <a:endParaRPr lang="en-US"/>
        </a:p>
      </dgm:t>
    </dgm:pt>
    <dgm:pt modelId="{0DEB690B-4631-4E0E-B629-C37E8831166C}" type="pres">
      <dgm:prSet presAssocID="{85782272-3964-4ED7-A891-80EDE3158A48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DAAE8B0-8536-499C-AA5A-2D591400E85D}" type="pres">
      <dgm:prSet presAssocID="{C4EF921C-9B60-4FCE-8E21-1B809EC3CC14}" presName="hierRoot1" presStyleCnt="0">
        <dgm:presLayoutVars>
          <dgm:hierBranch val="init"/>
        </dgm:presLayoutVars>
      </dgm:prSet>
      <dgm:spPr/>
    </dgm:pt>
    <dgm:pt modelId="{E0B6B537-73F3-473D-B488-61C2078C7D63}" type="pres">
      <dgm:prSet presAssocID="{C4EF921C-9B60-4FCE-8E21-1B809EC3CC14}" presName="rootComposite1" presStyleCnt="0"/>
      <dgm:spPr/>
    </dgm:pt>
    <dgm:pt modelId="{86AD7C8E-6B63-4540-BC62-307265AD5726}" type="pres">
      <dgm:prSet presAssocID="{C4EF921C-9B60-4FCE-8E21-1B809EC3CC14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5F402F-49A7-40A3-B173-509386FBEC6E}" type="pres">
      <dgm:prSet presAssocID="{C4EF921C-9B60-4FCE-8E21-1B809EC3CC14}" presName="topArc1" presStyleLbl="parChTrans1D1" presStyleIdx="0" presStyleCnt="8"/>
      <dgm:spPr/>
    </dgm:pt>
    <dgm:pt modelId="{13691B80-3001-454C-BB2C-D061C3CFA209}" type="pres">
      <dgm:prSet presAssocID="{C4EF921C-9B60-4FCE-8E21-1B809EC3CC14}" presName="bottomArc1" presStyleLbl="parChTrans1D1" presStyleIdx="1" presStyleCnt="8"/>
      <dgm:spPr/>
    </dgm:pt>
    <dgm:pt modelId="{146C8DC0-3200-473C-87E3-EE15D9525A1C}" type="pres">
      <dgm:prSet presAssocID="{C4EF921C-9B60-4FCE-8E21-1B809EC3CC14}" presName="topConnNode1" presStyleLbl="node1" presStyleIdx="0" presStyleCnt="0"/>
      <dgm:spPr/>
      <dgm:t>
        <a:bodyPr/>
        <a:lstStyle/>
        <a:p>
          <a:endParaRPr lang="en-US"/>
        </a:p>
      </dgm:t>
    </dgm:pt>
    <dgm:pt modelId="{ED417A4F-51A1-4E79-9ED6-53F7FD672D0D}" type="pres">
      <dgm:prSet presAssocID="{C4EF921C-9B60-4FCE-8E21-1B809EC3CC14}" presName="hierChild2" presStyleCnt="0"/>
      <dgm:spPr/>
    </dgm:pt>
    <dgm:pt modelId="{90FCA674-FCEF-4A97-9615-AE9C17AD989A}" type="pres">
      <dgm:prSet presAssocID="{7D32596F-7100-44B1-9CCF-846AD16320EE}" presName="Name28" presStyleLbl="parChTrans1D2" presStyleIdx="0" presStyleCnt="3"/>
      <dgm:spPr/>
      <dgm:t>
        <a:bodyPr/>
        <a:lstStyle/>
        <a:p>
          <a:endParaRPr lang="en-US"/>
        </a:p>
      </dgm:t>
    </dgm:pt>
    <dgm:pt modelId="{07D2ED2F-563F-4EFE-8904-7A6E06A8CF7C}" type="pres">
      <dgm:prSet presAssocID="{12573BB2-8979-4079-A8FF-197E0BE787B1}" presName="hierRoot2" presStyleCnt="0">
        <dgm:presLayoutVars>
          <dgm:hierBranch val="init"/>
        </dgm:presLayoutVars>
      </dgm:prSet>
      <dgm:spPr/>
    </dgm:pt>
    <dgm:pt modelId="{95FDC101-56C1-4A78-BDEC-36CF116A1BB9}" type="pres">
      <dgm:prSet presAssocID="{12573BB2-8979-4079-A8FF-197E0BE787B1}" presName="rootComposite2" presStyleCnt="0"/>
      <dgm:spPr/>
    </dgm:pt>
    <dgm:pt modelId="{6CD2ACB5-871A-4C15-9EEE-714D7BC7B432}" type="pres">
      <dgm:prSet presAssocID="{12573BB2-8979-4079-A8FF-197E0BE787B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F9B640-C299-4498-AD49-36B342C03940}" type="pres">
      <dgm:prSet presAssocID="{12573BB2-8979-4079-A8FF-197E0BE787B1}" presName="topArc2" presStyleLbl="parChTrans1D1" presStyleIdx="2" presStyleCnt="8"/>
      <dgm:spPr/>
    </dgm:pt>
    <dgm:pt modelId="{2A59D2BE-DE62-475E-B472-E1CA4FC48130}" type="pres">
      <dgm:prSet presAssocID="{12573BB2-8979-4079-A8FF-197E0BE787B1}" presName="bottomArc2" presStyleLbl="parChTrans1D1" presStyleIdx="3" presStyleCnt="8"/>
      <dgm:spPr/>
    </dgm:pt>
    <dgm:pt modelId="{BD3A570A-C149-41D2-A4D1-6315F897901A}" type="pres">
      <dgm:prSet presAssocID="{12573BB2-8979-4079-A8FF-197E0BE787B1}" presName="topConnNode2" presStyleLbl="node2" presStyleIdx="0" presStyleCnt="0"/>
      <dgm:spPr/>
      <dgm:t>
        <a:bodyPr/>
        <a:lstStyle/>
        <a:p>
          <a:endParaRPr lang="en-US"/>
        </a:p>
      </dgm:t>
    </dgm:pt>
    <dgm:pt modelId="{9E0697D8-0BC9-4C44-A7AF-772A95C52F7B}" type="pres">
      <dgm:prSet presAssocID="{12573BB2-8979-4079-A8FF-197E0BE787B1}" presName="hierChild4" presStyleCnt="0"/>
      <dgm:spPr/>
    </dgm:pt>
    <dgm:pt modelId="{4447C430-6700-4632-BBB3-3F3186834797}" type="pres">
      <dgm:prSet presAssocID="{12573BB2-8979-4079-A8FF-197E0BE787B1}" presName="hierChild5" presStyleCnt="0"/>
      <dgm:spPr/>
    </dgm:pt>
    <dgm:pt modelId="{CF3E3B27-C4D7-42AB-9F9B-7FABB5E03097}" type="pres">
      <dgm:prSet presAssocID="{5312C5A1-196E-4CA3-A726-EBB0B3699F00}" presName="Name28" presStyleLbl="parChTrans1D2" presStyleIdx="1" presStyleCnt="3"/>
      <dgm:spPr/>
      <dgm:t>
        <a:bodyPr/>
        <a:lstStyle/>
        <a:p>
          <a:endParaRPr lang="en-US"/>
        </a:p>
      </dgm:t>
    </dgm:pt>
    <dgm:pt modelId="{D30808C3-50F5-4E07-9A77-52C1D02C256C}" type="pres">
      <dgm:prSet presAssocID="{D140F7CB-2130-4823-B9B7-EB5F1BDB5BB9}" presName="hierRoot2" presStyleCnt="0">
        <dgm:presLayoutVars>
          <dgm:hierBranch val="init"/>
        </dgm:presLayoutVars>
      </dgm:prSet>
      <dgm:spPr/>
    </dgm:pt>
    <dgm:pt modelId="{0FD4D92C-9548-4F35-B416-F850A8E523EE}" type="pres">
      <dgm:prSet presAssocID="{D140F7CB-2130-4823-B9B7-EB5F1BDB5BB9}" presName="rootComposite2" presStyleCnt="0"/>
      <dgm:spPr/>
    </dgm:pt>
    <dgm:pt modelId="{F71E0710-B39C-4FA5-B1DE-1D4E5153427D}" type="pres">
      <dgm:prSet presAssocID="{D140F7CB-2130-4823-B9B7-EB5F1BDB5BB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661F4C-BD69-4A32-AAC7-125D864C54E2}" type="pres">
      <dgm:prSet presAssocID="{D140F7CB-2130-4823-B9B7-EB5F1BDB5BB9}" presName="topArc2" presStyleLbl="parChTrans1D1" presStyleIdx="4" presStyleCnt="8"/>
      <dgm:spPr/>
    </dgm:pt>
    <dgm:pt modelId="{025D01B0-3B13-4DEF-8BFD-65616EDA1DBA}" type="pres">
      <dgm:prSet presAssocID="{D140F7CB-2130-4823-B9B7-EB5F1BDB5BB9}" presName="bottomArc2" presStyleLbl="parChTrans1D1" presStyleIdx="5" presStyleCnt="8"/>
      <dgm:spPr/>
    </dgm:pt>
    <dgm:pt modelId="{1CFDDF8D-53F9-4D10-A017-CBE0C6C39C50}" type="pres">
      <dgm:prSet presAssocID="{D140F7CB-2130-4823-B9B7-EB5F1BDB5BB9}" presName="topConnNode2" presStyleLbl="node2" presStyleIdx="0" presStyleCnt="0"/>
      <dgm:spPr/>
      <dgm:t>
        <a:bodyPr/>
        <a:lstStyle/>
        <a:p>
          <a:endParaRPr lang="en-US"/>
        </a:p>
      </dgm:t>
    </dgm:pt>
    <dgm:pt modelId="{9379AC4A-AA37-487D-B4D6-987AC4E41393}" type="pres">
      <dgm:prSet presAssocID="{D140F7CB-2130-4823-B9B7-EB5F1BDB5BB9}" presName="hierChild4" presStyleCnt="0"/>
      <dgm:spPr/>
    </dgm:pt>
    <dgm:pt modelId="{39CB58BB-6F7A-48FB-83AB-A8EC4E1DDA65}" type="pres">
      <dgm:prSet presAssocID="{D140F7CB-2130-4823-B9B7-EB5F1BDB5BB9}" presName="hierChild5" presStyleCnt="0"/>
      <dgm:spPr/>
    </dgm:pt>
    <dgm:pt modelId="{86C3636F-2AB0-4236-A37B-556D6548FE35}" type="pres">
      <dgm:prSet presAssocID="{DF58C835-353B-44D4-B321-3FD3A3699FDF}" presName="Name28" presStyleLbl="parChTrans1D2" presStyleIdx="2" presStyleCnt="3"/>
      <dgm:spPr/>
      <dgm:t>
        <a:bodyPr/>
        <a:lstStyle/>
        <a:p>
          <a:endParaRPr lang="en-US"/>
        </a:p>
      </dgm:t>
    </dgm:pt>
    <dgm:pt modelId="{71133B12-D99A-480F-AC74-125629A76F6E}" type="pres">
      <dgm:prSet presAssocID="{DB9F703E-E0F7-43CC-AC3A-AF5C308930DB}" presName="hierRoot2" presStyleCnt="0">
        <dgm:presLayoutVars>
          <dgm:hierBranch val="init"/>
        </dgm:presLayoutVars>
      </dgm:prSet>
      <dgm:spPr/>
    </dgm:pt>
    <dgm:pt modelId="{A449EA02-508D-4349-854F-0FCCBEFAC837}" type="pres">
      <dgm:prSet presAssocID="{DB9F703E-E0F7-43CC-AC3A-AF5C308930DB}" presName="rootComposite2" presStyleCnt="0"/>
      <dgm:spPr/>
    </dgm:pt>
    <dgm:pt modelId="{AB6CA3DD-CD1C-46FD-8F6D-7422147F349B}" type="pres">
      <dgm:prSet presAssocID="{DB9F703E-E0F7-43CC-AC3A-AF5C308930DB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3C2DDD-B810-4B7A-95D9-09BA7F0C4940}" type="pres">
      <dgm:prSet presAssocID="{DB9F703E-E0F7-43CC-AC3A-AF5C308930DB}" presName="topArc2" presStyleLbl="parChTrans1D1" presStyleIdx="6" presStyleCnt="8"/>
      <dgm:spPr/>
    </dgm:pt>
    <dgm:pt modelId="{4C5257DA-7171-4FE1-B1E9-CAF0A05839A3}" type="pres">
      <dgm:prSet presAssocID="{DB9F703E-E0F7-43CC-AC3A-AF5C308930DB}" presName="bottomArc2" presStyleLbl="parChTrans1D1" presStyleIdx="7" presStyleCnt="8"/>
      <dgm:spPr/>
    </dgm:pt>
    <dgm:pt modelId="{9609F41D-7224-4067-A80A-6859FF24F778}" type="pres">
      <dgm:prSet presAssocID="{DB9F703E-E0F7-43CC-AC3A-AF5C308930DB}" presName="topConnNode2" presStyleLbl="node2" presStyleIdx="0" presStyleCnt="0"/>
      <dgm:spPr/>
      <dgm:t>
        <a:bodyPr/>
        <a:lstStyle/>
        <a:p>
          <a:endParaRPr lang="en-US"/>
        </a:p>
      </dgm:t>
    </dgm:pt>
    <dgm:pt modelId="{59686311-C86C-4636-B991-A7B9FF96C796}" type="pres">
      <dgm:prSet presAssocID="{DB9F703E-E0F7-43CC-AC3A-AF5C308930DB}" presName="hierChild4" presStyleCnt="0"/>
      <dgm:spPr/>
    </dgm:pt>
    <dgm:pt modelId="{417CC5D0-2124-4DBF-A973-74AA2F8084D5}" type="pres">
      <dgm:prSet presAssocID="{DB9F703E-E0F7-43CC-AC3A-AF5C308930DB}" presName="hierChild5" presStyleCnt="0"/>
      <dgm:spPr/>
    </dgm:pt>
    <dgm:pt modelId="{897C3364-2D88-4C0A-AE56-FAD9094EB9CC}" type="pres">
      <dgm:prSet presAssocID="{C4EF921C-9B60-4FCE-8E21-1B809EC3CC14}" presName="hierChild3" presStyleCnt="0"/>
      <dgm:spPr/>
    </dgm:pt>
  </dgm:ptLst>
  <dgm:cxnLst>
    <dgm:cxn modelId="{DF4B48DF-C333-4B43-B9F5-7C90635DE5E6}" type="presOf" srcId="{DB9F703E-E0F7-43CC-AC3A-AF5C308930DB}" destId="{AB6CA3DD-CD1C-46FD-8F6D-7422147F349B}" srcOrd="0" destOrd="0" presId="urn:microsoft.com/office/officeart/2008/layout/HalfCircleOrganizationChart"/>
    <dgm:cxn modelId="{F3D78000-ECAA-4B4F-8424-55BE8EB50F4C}" type="presOf" srcId="{DF58C835-353B-44D4-B321-3FD3A3699FDF}" destId="{86C3636F-2AB0-4236-A37B-556D6548FE35}" srcOrd="0" destOrd="0" presId="urn:microsoft.com/office/officeart/2008/layout/HalfCircleOrganizationChart"/>
    <dgm:cxn modelId="{C6ACAB2D-AF23-40DD-9C12-E19EABF130F9}" type="presOf" srcId="{5312C5A1-196E-4CA3-A726-EBB0B3699F00}" destId="{CF3E3B27-C4D7-42AB-9F9B-7FABB5E03097}" srcOrd="0" destOrd="0" presId="urn:microsoft.com/office/officeart/2008/layout/HalfCircleOrganizationChart"/>
    <dgm:cxn modelId="{649D3892-E7DF-4010-8D7A-32EBD5C3DED6}" type="presOf" srcId="{12573BB2-8979-4079-A8FF-197E0BE787B1}" destId="{BD3A570A-C149-41D2-A4D1-6315F897901A}" srcOrd="1" destOrd="0" presId="urn:microsoft.com/office/officeart/2008/layout/HalfCircleOrganizationChart"/>
    <dgm:cxn modelId="{23D94D07-7CF3-4632-B574-06AE6E084FAC}" type="presOf" srcId="{DB9F703E-E0F7-43CC-AC3A-AF5C308930DB}" destId="{9609F41D-7224-4067-A80A-6859FF24F778}" srcOrd="1" destOrd="0" presId="urn:microsoft.com/office/officeart/2008/layout/HalfCircleOrganizationChart"/>
    <dgm:cxn modelId="{E562EB47-5F52-4F34-BB8D-742B1B91DDE0}" srcId="{85782272-3964-4ED7-A891-80EDE3158A48}" destId="{C4EF921C-9B60-4FCE-8E21-1B809EC3CC14}" srcOrd="0" destOrd="0" parTransId="{10BD74A4-BD4C-4BD0-9149-0D94BDB27708}" sibTransId="{AEB428A3-9581-4F44-8B00-87F34F1C7BFF}"/>
    <dgm:cxn modelId="{02339451-D25A-4DC9-AE34-BEAE25D02892}" type="presOf" srcId="{D140F7CB-2130-4823-B9B7-EB5F1BDB5BB9}" destId="{F71E0710-B39C-4FA5-B1DE-1D4E5153427D}" srcOrd="0" destOrd="0" presId="urn:microsoft.com/office/officeart/2008/layout/HalfCircleOrganizationChart"/>
    <dgm:cxn modelId="{0BC9F229-9965-437B-94FB-B0C191F57E12}" type="presOf" srcId="{C4EF921C-9B60-4FCE-8E21-1B809EC3CC14}" destId="{146C8DC0-3200-473C-87E3-EE15D9525A1C}" srcOrd="1" destOrd="0" presId="urn:microsoft.com/office/officeart/2008/layout/HalfCircleOrganizationChart"/>
    <dgm:cxn modelId="{2E0E26AF-2785-474F-8056-ACE905A4DE49}" srcId="{C4EF921C-9B60-4FCE-8E21-1B809EC3CC14}" destId="{12573BB2-8979-4079-A8FF-197E0BE787B1}" srcOrd="0" destOrd="0" parTransId="{7D32596F-7100-44B1-9CCF-846AD16320EE}" sibTransId="{FA2B9413-8E0B-4EB9-B3FB-B8404261FD9A}"/>
    <dgm:cxn modelId="{D2AEAAC8-5AF8-4716-9821-30891A337601}" type="presOf" srcId="{C4EF921C-9B60-4FCE-8E21-1B809EC3CC14}" destId="{86AD7C8E-6B63-4540-BC62-307265AD5726}" srcOrd="0" destOrd="0" presId="urn:microsoft.com/office/officeart/2008/layout/HalfCircleOrganizationChart"/>
    <dgm:cxn modelId="{E3E7E5C9-0E70-446E-B9EF-08866216BAA1}" type="presOf" srcId="{12573BB2-8979-4079-A8FF-197E0BE787B1}" destId="{6CD2ACB5-871A-4C15-9EEE-714D7BC7B432}" srcOrd="0" destOrd="0" presId="urn:microsoft.com/office/officeart/2008/layout/HalfCircleOrganizationChart"/>
    <dgm:cxn modelId="{278692C9-2CE2-4814-8B26-8F505E4C8DCA}" type="presOf" srcId="{D140F7CB-2130-4823-B9B7-EB5F1BDB5BB9}" destId="{1CFDDF8D-53F9-4D10-A017-CBE0C6C39C50}" srcOrd="1" destOrd="0" presId="urn:microsoft.com/office/officeart/2008/layout/HalfCircleOrganizationChart"/>
    <dgm:cxn modelId="{8BF20CC2-86CA-4D3D-904B-FE307988DDE9}" srcId="{C4EF921C-9B60-4FCE-8E21-1B809EC3CC14}" destId="{DB9F703E-E0F7-43CC-AC3A-AF5C308930DB}" srcOrd="2" destOrd="0" parTransId="{DF58C835-353B-44D4-B321-3FD3A3699FDF}" sibTransId="{7EE8ED23-C541-401A-A398-94AD286B83CF}"/>
    <dgm:cxn modelId="{B56BF818-5B09-4289-BE88-DF4F34A1F526}" srcId="{C4EF921C-9B60-4FCE-8E21-1B809EC3CC14}" destId="{D140F7CB-2130-4823-B9B7-EB5F1BDB5BB9}" srcOrd="1" destOrd="0" parTransId="{5312C5A1-196E-4CA3-A726-EBB0B3699F00}" sibTransId="{8B9DA011-F698-4FF6-8975-1B901D3E81C2}"/>
    <dgm:cxn modelId="{C940AF06-267F-478D-8DC8-308804F64F39}" type="presOf" srcId="{7D32596F-7100-44B1-9CCF-846AD16320EE}" destId="{90FCA674-FCEF-4A97-9615-AE9C17AD989A}" srcOrd="0" destOrd="0" presId="urn:microsoft.com/office/officeart/2008/layout/HalfCircleOrganizationChart"/>
    <dgm:cxn modelId="{4651D70B-D0E3-4EDE-815E-BBB97696E511}" type="presOf" srcId="{85782272-3964-4ED7-A891-80EDE3158A48}" destId="{0DEB690B-4631-4E0E-B629-C37E8831166C}" srcOrd="0" destOrd="0" presId="urn:microsoft.com/office/officeart/2008/layout/HalfCircleOrganizationChart"/>
    <dgm:cxn modelId="{516E7631-E5FB-415B-8485-87F081C559FF}" type="presParOf" srcId="{0DEB690B-4631-4E0E-B629-C37E8831166C}" destId="{1DAAE8B0-8536-499C-AA5A-2D591400E85D}" srcOrd="0" destOrd="0" presId="urn:microsoft.com/office/officeart/2008/layout/HalfCircleOrganizationChart"/>
    <dgm:cxn modelId="{30C2545C-3A87-47D4-A53C-890705EB4158}" type="presParOf" srcId="{1DAAE8B0-8536-499C-AA5A-2D591400E85D}" destId="{E0B6B537-73F3-473D-B488-61C2078C7D63}" srcOrd="0" destOrd="0" presId="urn:microsoft.com/office/officeart/2008/layout/HalfCircleOrganizationChart"/>
    <dgm:cxn modelId="{0A654416-4CEA-433F-AAD1-B8E838BC28E4}" type="presParOf" srcId="{E0B6B537-73F3-473D-B488-61C2078C7D63}" destId="{86AD7C8E-6B63-4540-BC62-307265AD5726}" srcOrd="0" destOrd="0" presId="urn:microsoft.com/office/officeart/2008/layout/HalfCircleOrganizationChart"/>
    <dgm:cxn modelId="{64082DA0-048D-4F94-BC76-137920D76134}" type="presParOf" srcId="{E0B6B537-73F3-473D-B488-61C2078C7D63}" destId="{2B5F402F-49A7-40A3-B173-509386FBEC6E}" srcOrd="1" destOrd="0" presId="urn:microsoft.com/office/officeart/2008/layout/HalfCircleOrganizationChart"/>
    <dgm:cxn modelId="{15D87D38-E8B5-4094-9DE3-16F22948D414}" type="presParOf" srcId="{E0B6B537-73F3-473D-B488-61C2078C7D63}" destId="{13691B80-3001-454C-BB2C-D061C3CFA209}" srcOrd="2" destOrd="0" presId="urn:microsoft.com/office/officeart/2008/layout/HalfCircleOrganizationChart"/>
    <dgm:cxn modelId="{BC1F75E5-3BC4-4F44-BD5D-56AFD128AC3B}" type="presParOf" srcId="{E0B6B537-73F3-473D-B488-61C2078C7D63}" destId="{146C8DC0-3200-473C-87E3-EE15D9525A1C}" srcOrd="3" destOrd="0" presId="urn:microsoft.com/office/officeart/2008/layout/HalfCircleOrganizationChart"/>
    <dgm:cxn modelId="{BD0AC783-BD47-4DA5-BEFB-F70C799FBD0C}" type="presParOf" srcId="{1DAAE8B0-8536-499C-AA5A-2D591400E85D}" destId="{ED417A4F-51A1-4E79-9ED6-53F7FD672D0D}" srcOrd="1" destOrd="0" presId="urn:microsoft.com/office/officeart/2008/layout/HalfCircleOrganizationChart"/>
    <dgm:cxn modelId="{49C9E15C-6A09-402B-96FD-6ADDE47EA8FB}" type="presParOf" srcId="{ED417A4F-51A1-4E79-9ED6-53F7FD672D0D}" destId="{90FCA674-FCEF-4A97-9615-AE9C17AD989A}" srcOrd="0" destOrd="0" presId="urn:microsoft.com/office/officeart/2008/layout/HalfCircleOrganizationChart"/>
    <dgm:cxn modelId="{6C4A952A-61F9-48C3-AD9A-2F62BF635301}" type="presParOf" srcId="{ED417A4F-51A1-4E79-9ED6-53F7FD672D0D}" destId="{07D2ED2F-563F-4EFE-8904-7A6E06A8CF7C}" srcOrd="1" destOrd="0" presId="urn:microsoft.com/office/officeart/2008/layout/HalfCircleOrganizationChart"/>
    <dgm:cxn modelId="{CF22BEA8-EDFD-4E55-AF6F-0323AD0AEAC3}" type="presParOf" srcId="{07D2ED2F-563F-4EFE-8904-7A6E06A8CF7C}" destId="{95FDC101-56C1-4A78-BDEC-36CF116A1BB9}" srcOrd="0" destOrd="0" presId="urn:microsoft.com/office/officeart/2008/layout/HalfCircleOrganizationChart"/>
    <dgm:cxn modelId="{B30FD704-7694-40A5-AD95-3A1C985D7151}" type="presParOf" srcId="{95FDC101-56C1-4A78-BDEC-36CF116A1BB9}" destId="{6CD2ACB5-871A-4C15-9EEE-714D7BC7B432}" srcOrd="0" destOrd="0" presId="urn:microsoft.com/office/officeart/2008/layout/HalfCircleOrganizationChart"/>
    <dgm:cxn modelId="{0232FAF7-65AA-404C-BE9F-4BBE81702783}" type="presParOf" srcId="{95FDC101-56C1-4A78-BDEC-36CF116A1BB9}" destId="{54F9B640-C299-4498-AD49-36B342C03940}" srcOrd="1" destOrd="0" presId="urn:microsoft.com/office/officeart/2008/layout/HalfCircleOrganizationChart"/>
    <dgm:cxn modelId="{B5493E1A-DB6B-4759-B665-3F43785DD294}" type="presParOf" srcId="{95FDC101-56C1-4A78-BDEC-36CF116A1BB9}" destId="{2A59D2BE-DE62-475E-B472-E1CA4FC48130}" srcOrd="2" destOrd="0" presId="urn:microsoft.com/office/officeart/2008/layout/HalfCircleOrganizationChart"/>
    <dgm:cxn modelId="{C1BD2A4C-356F-4BE4-B870-3B5AB37F6E9A}" type="presParOf" srcId="{95FDC101-56C1-4A78-BDEC-36CF116A1BB9}" destId="{BD3A570A-C149-41D2-A4D1-6315F897901A}" srcOrd="3" destOrd="0" presId="urn:microsoft.com/office/officeart/2008/layout/HalfCircleOrganizationChart"/>
    <dgm:cxn modelId="{63D3D1FA-7252-4275-83C8-0246D141B014}" type="presParOf" srcId="{07D2ED2F-563F-4EFE-8904-7A6E06A8CF7C}" destId="{9E0697D8-0BC9-4C44-A7AF-772A95C52F7B}" srcOrd="1" destOrd="0" presId="urn:microsoft.com/office/officeart/2008/layout/HalfCircleOrganizationChart"/>
    <dgm:cxn modelId="{23CD41AD-A0EF-4997-AF46-749EEDC3D1A2}" type="presParOf" srcId="{07D2ED2F-563F-4EFE-8904-7A6E06A8CF7C}" destId="{4447C430-6700-4632-BBB3-3F3186834797}" srcOrd="2" destOrd="0" presId="urn:microsoft.com/office/officeart/2008/layout/HalfCircleOrganizationChart"/>
    <dgm:cxn modelId="{4C5BADA6-08F9-4E66-A0D0-E069C493CE8D}" type="presParOf" srcId="{ED417A4F-51A1-4E79-9ED6-53F7FD672D0D}" destId="{CF3E3B27-C4D7-42AB-9F9B-7FABB5E03097}" srcOrd="2" destOrd="0" presId="urn:microsoft.com/office/officeart/2008/layout/HalfCircleOrganizationChart"/>
    <dgm:cxn modelId="{D4DBD17B-5D9F-4A47-8B8A-0292A69BF5D4}" type="presParOf" srcId="{ED417A4F-51A1-4E79-9ED6-53F7FD672D0D}" destId="{D30808C3-50F5-4E07-9A77-52C1D02C256C}" srcOrd="3" destOrd="0" presId="urn:microsoft.com/office/officeart/2008/layout/HalfCircleOrganizationChart"/>
    <dgm:cxn modelId="{6D23F517-C02E-402E-BEA9-400A15176F7D}" type="presParOf" srcId="{D30808C3-50F5-4E07-9A77-52C1D02C256C}" destId="{0FD4D92C-9548-4F35-B416-F850A8E523EE}" srcOrd="0" destOrd="0" presId="urn:microsoft.com/office/officeart/2008/layout/HalfCircleOrganizationChart"/>
    <dgm:cxn modelId="{DDD82E28-95A5-4EF9-A625-C661F0B6E801}" type="presParOf" srcId="{0FD4D92C-9548-4F35-B416-F850A8E523EE}" destId="{F71E0710-B39C-4FA5-B1DE-1D4E5153427D}" srcOrd="0" destOrd="0" presId="urn:microsoft.com/office/officeart/2008/layout/HalfCircleOrganizationChart"/>
    <dgm:cxn modelId="{1F48435F-5607-4525-B54F-9A1595B0D123}" type="presParOf" srcId="{0FD4D92C-9548-4F35-B416-F850A8E523EE}" destId="{7F661F4C-BD69-4A32-AAC7-125D864C54E2}" srcOrd="1" destOrd="0" presId="urn:microsoft.com/office/officeart/2008/layout/HalfCircleOrganizationChart"/>
    <dgm:cxn modelId="{38F1E6E4-3C79-43AB-A7B0-2362CA3456BA}" type="presParOf" srcId="{0FD4D92C-9548-4F35-B416-F850A8E523EE}" destId="{025D01B0-3B13-4DEF-8BFD-65616EDA1DBA}" srcOrd="2" destOrd="0" presId="urn:microsoft.com/office/officeart/2008/layout/HalfCircleOrganizationChart"/>
    <dgm:cxn modelId="{04025311-A815-4340-B3C6-D5BD500BEEF5}" type="presParOf" srcId="{0FD4D92C-9548-4F35-B416-F850A8E523EE}" destId="{1CFDDF8D-53F9-4D10-A017-CBE0C6C39C50}" srcOrd="3" destOrd="0" presId="urn:microsoft.com/office/officeart/2008/layout/HalfCircleOrganizationChart"/>
    <dgm:cxn modelId="{6B88499E-C5B3-402A-98F7-34BB3140F9F7}" type="presParOf" srcId="{D30808C3-50F5-4E07-9A77-52C1D02C256C}" destId="{9379AC4A-AA37-487D-B4D6-987AC4E41393}" srcOrd="1" destOrd="0" presId="urn:microsoft.com/office/officeart/2008/layout/HalfCircleOrganizationChart"/>
    <dgm:cxn modelId="{AD07CE7C-C639-415E-8E3F-5F63E03A1DDD}" type="presParOf" srcId="{D30808C3-50F5-4E07-9A77-52C1D02C256C}" destId="{39CB58BB-6F7A-48FB-83AB-A8EC4E1DDA65}" srcOrd="2" destOrd="0" presId="urn:microsoft.com/office/officeart/2008/layout/HalfCircleOrganizationChart"/>
    <dgm:cxn modelId="{E32448C6-B916-4FD3-AAEB-B365BF9C6CB1}" type="presParOf" srcId="{ED417A4F-51A1-4E79-9ED6-53F7FD672D0D}" destId="{86C3636F-2AB0-4236-A37B-556D6548FE35}" srcOrd="4" destOrd="0" presId="urn:microsoft.com/office/officeart/2008/layout/HalfCircleOrganizationChart"/>
    <dgm:cxn modelId="{09D3FEA5-545E-411E-A56C-DDF8DBB74846}" type="presParOf" srcId="{ED417A4F-51A1-4E79-9ED6-53F7FD672D0D}" destId="{71133B12-D99A-480F-AC74-125629A76F6E}" srcOrd="5" destOrd="0" presId="urn:microsoft.com/office/officeart/2008/layout/HalfCircleOrganizationChart"/>
    <dgm:cxn modelId="{CC2FD55E-C436-4820-9F3E-D25A5250846C}" type="presParOf" srcId="{71133B12-D99A-480F-AC74-125629A76F6E}" destId="{A449EA02-508D-4349-854F-0FCCBEFAC837}" srcOrd="0" destOrd="0" presId="urn:microsoft.com/office/officeart/2008/layout/HalfCircleOrganizationChart"/>
    <dgm:cxn modelId="{FAF30E81-E449-4AF5-A7E7-36F048A6E513}" type="presParOf" srcId="{A449EA02-508D-4349-854F-0FCCBEFAC837}" destId="{AB6CA3DD-CD1C-46FD-8F6D-7422147F349B}" srcOrd="0" destOrd="0" presId="urn:microsoft.com/office/officeart/2008/layout/HalfCircleOrganizationChart"/>
    <dgm:cxn modelId="{912DEF65-AD8B-4645-B25F-26DA5B56A552}" type="presParOf" srcId="{A449EA02-508D-4349-854F-0FCCBEFAC837}" destId="{D93C2DDD-B810-4B7A-95D9-09BA7F0C4940}" srcOrd="1" destOrd="0" presId="urn:microsoft.com/office/officeart/2008/layout/HalfCircleOrganizationChart"/>
    <dgm:cxn modelId="{5E800C91-5912-4920-BFFB-43238276686A}" type="presParOf" srcId="{A449EA02-508D-4349-854F-0FCCBEFAC837}" destId="{4C5257DA-7171-4FE1-B1E9-CAF0A05839A3}" srcOrd="2" destOrd="0" presId="urn:microsoft.com/office/officeart/2008/layout/HalfCircleOrganizationChart"/>
    <dgm:cxn modelId="{8FE9976C-0C45-4274-97FB-400D04055930}" type="presParOf" srcId="{A449EA02-508D-4349-854F-0FCCBEFAC837}" destId="{9609F41D-7224-4067-A80A-6859FF24F778}" srcOrd="3" destOrd="0" presId="urn:microsoft.com/office/officeart/2008/layout/HalfCircleOrganizationChart"/>
    <dgm:cxn modelId="{B056C9B4-E6D5-4522-AA1C-82FE4142627B}" type="presParOf" srcId="{71133B12-D99A-480F-AC74-125629A76F6E}" destId="{59686311-C86C-4636-B991-A7B9FF96C796}" srcOrd="1" destOrd="0" presId="urn:microsoft.com/office/officeart/2008/layout/HalfCircleOrganizationChart"/>
    <dgm:cxn modelId="{D2240DE1-D958-4AD9-9D94-664A48A76A22}" type="presParOf" srcId="{71133B12-D99A-480F-AC74-125629A76F6E}" destId="{417CC5D0-2124-4DBF-A973-74AA2F8084D5}" srcOrd="2" destOrd="0" presId="urn:microsoft.com/office/officeart/2008/layout/HalfCircleOrganizationChart"/>
    <dgm:cxn modelId="{F399B52D-54E3-4F22-9D3D-D9515334C465}" type="presParOf" srcId="{1DAAE8B0-8536-499C-AA5A-2D591400E85D}" destId="{897C3364-2D88-4C0A-AE56-FAD9094EB9CC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EF7BF7-B459-4AEA-8142-ECF5211AB0E7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83271A0-1448-47B9-8836-44C744973A11}">
      <dgm:prSet phldrT="[Text]"/>
      <dgm:spPr/>
      <dgm:t>
        <a:bodyPr/>
        <a:lstStyle/>
        <a:p>
          <a:r>
            <a:rPr lang="en-US" dirty="0" smtClean="0"/>
            <a:t>Landlord</a:t>
          </a:r>
          <a:endParaRPr lang="en-US" dirty="0"/>
        </a:p>
      </dgm:t>
    </dgm:pt>
    <dgm:pt modelId="{14F8D7F2-78EC-4430-8541-7AAC96C691B1}" type="parTrans" cxnId="{5D21866D-6176-406F-8BF1-AA9645A9BDE4}">
      <dgm:prSet/>
      <dgm:spPr/>
      <dgm:t>
        <a:bodyPr/>
        <a:lstStyle/>
        <a:p>
          <a:endParaRPr lang="en-US"/>
        </a:p>
      </dgm:t>
    </dgm:pt>
    <dgm:pt modelId="{DFDA5071-9871-4EF3-98E9-0EF1687D16B5}" type="sibTrans" cxnId="{5D21866D-6176-406F-8BF1-AA9645A9BDE4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F7A3056E-3B80-4CA6-8976-668EF2135E3B}">
      <dgm:prSet phldrT="[Text]"/>
      <dgm:spPr/>
      <dgm:t>
        <a:bodyPr/>
        <a:lstStyle/>
        <a:p>
          <a:r>
            <a:rPr lang="en-US" dirty="0" smtClean="0"/>
            <a:t>Person who owns a property and chooses to allow others to live there for rent</a:t>
          </a:r>
          <a:endParaRPr lang="en-US" dirty="0"/>
        </a:p>
      </dgm:t>
    </dgm:pt>
    <dgm:pt modelId="{6BE3350D-9684-481F-99A7-33D40C4057E4}" type="parTrans" cxnId="{E615F45C-E9F9-4E24-B913-2CB1B369CC99}">
      <dgm:prSet/>
      <dgm:spPr/>
      <dgm:t>
        <a:bodyPr/>
        <a:lstStyle/>
        <a:p>
          <a:endParaRPr lang="en-US"/>
        </a:p>
      </dgm:t>
    </dgm:pt>
    <dgm:pt modelId="{36976E69-1DDD-4EF9-8AF1-EC4535D4E7D0}" type="sibTrans" cxnId="{E615F45C-E9F9-4E24-B913-2CB1B369CC99}">
      <dgm:prSet/>
      <dgm:spPr/>
      <dgm:t>
        <a:bodyPr/>
        <a:lstStyle/>
        <a:p>
          <a:endParaRPr lang="en-US"/>
        </a:p>
      </dgm:t>
    </dgm:pt>
    <dgm:pt modelId="{F7AB1C82-56CA-4E43-9343-DB24051F9EBA}">
      <dgm:prSet phldrT="[Text]"/>
      <dgm:spPr/>
      <dgm:t>
        <a:bodyPr/>
        <a:lstStyle/>
        <a:p>
          <a:r>
            <a:rPr lang="en-US" dirty="0" smtClean="0"/>
            <a:t>Rent</a:t>
          </a:r>
          <a:endParaRPr lang="en-US" dirty="0"/>
        </a:p>
      </dgm:t>
    </dgm:pt>
    <dgm:pt modelId="{1EE2C4BB-3D47-427A-B965-1B2B8CEE4246}" type="parTrans" cxnId="{A3925C55-6F7B-475A-B828-4946718DA7F7}">
      <dgm:prSet/>
      <dgm:spPr/>
      <dgm:t>
        <a:bodyPr/>
        <a:lstStyle/>
        <a:p>
          <a:endParaRPr lang="en-US"/>
        </a:p>
      </dgm:t>
    </dgm:pt>
    <dgm:pt modelId="{A31CEEF9-6FE7-435B-885D-ADAF6F698A16}" type="sibTrans" cxnId="{A3925C55-6F7B-475A-B828-4946718DA7F7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18B2952-003F-48DA-9219-1E15E41C2C64}">
      <dgm:prSet phldrT="[Text]"/>
      <dgm:spPr/>
      <dgm:t>
        <a:bodyPr/>
        <a:lstStyle/>
        <a:p>
          <a:r>
            <a:rPr lang="en-US" dirty="0" smtClean="0"/>
            <a:t>Price paid for the use of someone else’s property</a:t>
          </a:r>
          <a:endParaRPr lang="en-US" dirty="0"/>
        </a:p>
      </dgm:t>
    </dgm:pt>
    <dgm:pt modelId="{40A0D2D8-00BA-4743-80E4-B8598E5B9883}" type="parTrans" cxnId="{6FAA2101-42D4-4F46-A5D4-033315FD4795}">
      <dgm:prSet/>
      <dgm:spPr/>
      <dgm:t>
        <a:bodyPr/>
        <a:lstStyle/>
        <a:p>
          <a:endParaRPr lang="en-US"/>
        </a:p>
      </dgm:t>
    </dgm:pt>
    <dgm:pt modelId="{A73C924B-A1E5-49F0-A745-4C0682D432F4}" type="sibTrans" cxnId="{6FAA2101-42D4-4F46-A5D4-033315FD4795}">
      <dgm:prSet/>
      <dgm:spPr/>
      <dgm:t>
        <a:bodyPr/>
        <a:lstStyle/>
        <a:p>
          <a:endParaRPr lang="en-US"/>
        </a:p>
      </dgm:t>
    </dgm:pt>
    <dgm:pt modelId="{1633C3BE-2CD0-4CCB-AF7D-2D0B707843D5}">
      <dgm:prSet phldrT="[Text]"/>
      <dgm:spPr/>
      <dgm:t>
        <a:bodyPr/>
        <a:lstStyle/>
        <a:p>
          <a:r>
            <a:rPr lang="en-US" dirty="0" smtClean="0"/>
            <a:t>Tenant</a:t>
          </a:r>
          <a:endParaRPr lang="en-US" dirty="0"/>
        </a:p>
      </dgm:t>
    </dgm:pt>
    <dgm:pt modelId="{6C60B6A5-61F6-4256-A43A-D2F3A6A2167C}" type="parTrans" cxnId="{71EB9B3E-94FB-43AA-9FCC-8C0870D08035}">
      <dgm:prSet/>
      <dgm:spPr/>
      <dgm:t>
        <a:bodyPr/>
        <a:lstStyle/>
        <a:p>
          <a:endParaRPr lang="en-US"/>
        </a:p>
      </dgm:t>
    </dgm:pt>
    <dgm:pt modelId="{26F3C341-BA2C-4868-A8DA-267154EAAB2C}" type="sibTrans" cxnId="{71EB9B3E-94FB-43AA-9FCC-8C0870D08035}">
      <dgm:prSet/>
      <dgm:spPr/>
      <dgm:t>
        <a:bodyPr/>
        <a:lstStyle/>
        <a:p>
          <a:endParaRPr lang="en-US"/>
        </a:p>
      </dgm:t>
    </dgm:pt>
    <dgm:pt modelId="{A87C0873-4861-4090-BB1E-9D3CB162459D}">
      <dgm:prSet phldrT="[Text]"/>
      <dgm:spPr/>
      <dgm:t>
        <a:bodyPr/>
        <a:lstStyle/>
        <a:p>
          <a:r>
            <a:rPr lang="en-US" dirty="0" smtClean="0"/>
            <a:t>Person who rents the property</a:t>
          </a:r>
          <a:endParaRPr lang="en-US" dirty="0"/>
        </a:p>
      </dgm:t>
    </dgm:pt>
    <dgm:pt modelId="{E47A2F5B-F244-489D-B2A3-3FD7F06A00C6}" type="parTrans" cxnId="{AC7DBC3A-8359-4653-BC3A-64BDFD4D965B}">
      <dgm:prSet/>
      <dgm:spPr/>
      <dgm:t>
        <a:bodyPr/>
        <a:lstStyle/>
        <a:p>
          <a:endParaRPr lang="en-US"/>
        </a:p>
      </dgm:t>
    </dgm:pt>
    <dgm:pt modelId="{0E410D79-4E89-497B-B819-924731AADD10}" type="sibTrans" cxnId="{AC7DBC3A-8359-4653-BC3A-64BDFD4D965B}">
      <dgm:prSet/>
      <dgm:spPr/>
      <dgm:t>
        <a:bodyPr/>
        <a:lstStyle/>
        <a:p>
          <a:endParaRPr lang="en-US"/>
        </a:p>
      </dgm:t>
    </dgm:pt>
    <dgm:pt modelId="{11354CF2-B56E-48BF-B88C-77C57EC3AE40}" type="pres">
      <dgm:prSet presAssocID="{2DEF7BF7-B459-4AEA-8142-ECF5211AB0E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85CFA4-367E-4350-9B54-BC51C902AC43}" type="pres">
      <dgm:prSet presAssocID="{2DEF7BF7-B459-4AEA-8142-ECF5211AB0E7}" presName="dummyMaxCanvas" presStyleCnt="0">
        <dgm:presLayoutVars/>
      </dgm:prSet>
      <dgm:spPr/>
    </dgm:pt>
    <dgm:pt modelId="{ACAFAB61-B40F-4425-82AE-1F57A638F21C}" type="pres">
      <dgm:prSet presAssocID="{2DEF7BF7-B459-4AEA-8142-ECF5211AB0E7}" presName="ThreeNodes_1" presStyleLbl="node1" presStyleIdx="0" presStyleCnt="3" custLinFactNeighborX="-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2198FD-D743-4663-8265-F1F82DFF108F}" type="pres">
      <dgm:prSet presAssocID="{2DEF7BF7-B459-4AEA-8142-ECF5211AB0E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2A19D-6023-4F44-9DEC-5BC8772276F9}" type="pres">
      <dgm:prSet presAssocID="{2DEF7BF7-B459-4AEA-8142-ECF5211AB0E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6F9E9-DC49-42BB-9FD3-BD5A449A5CDC}" type="pres">
      <dgm:prSet presAssocID="{2DEF7BF7-B459-4AEA-8142-ECF5211AB0E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05EDD-7B76-434F-A529-DEEEE58D4247}" type="pres">
      <dgm:prSet presAssocID="{2DEF7BF7-B459-4AEA-8142-ECF5211AB0E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FA38E5-FC59-40FB-8953-A0B6CF23A075}" type="pres">
      <dgm:prSet presAssocID="{2DEF7BF7-B459-4AEA-8142-ECF5211AB0E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E12978-18AA-4237-AF16-D9E27F068B3B}" type="pres">
      <dgm:prSet presAssocID="{2DEF7BF7-B459-4AEA-8142-ECF5211AB0E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D1A4D9-FC5E-43E6-83C0-4583D7EF1769}" type="pres">
      <dgm:prSet presAssocID="{2DEF7BF7-B459-4AEA-8142-ECF5211AB0E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21866D-6176-406F-8BF1-AA9645A9BDE4}" srcId="{2DEF7BF7-B459-4AEA-8142-ECF5211AB0E7}" destId="{C83271A0-1448-47B9-8836-44C744973A11}" srcOrd="0" destOrd="0" parTransId="{14F8D7F2-78EC-4430-8541-7AAC96C691B1}" sibTransId="{DFDA5071-9871-4EF3-98E9-0EF1687D16B5}"/>
    <dgm:cxn modelId="{71EB9B3E-94FB-43AA-9FCC-8C0870D08035}" srcId="{2DEF7BF7-B459-4AEA-8142-ECF5211AB0E7}" destId="{1633C3BE-2CD0-4CCB-AF7D-2D0B707843D5}" srcOrd="2" destOrd="0" parTransId="{6C60B6A5-61F6-4256-A43A-D2F3A6A2167C}" sibTransId="{26F3C341-BA2C-4868-A8DA-267154EAAB2C}"/>
    <dgm:cxn modelId="{8658CB8E-DEE9-4EDF-AA4B-2C34359AA940}" type="presOf" srcId="{A31CEEF9-6FE7-435B-885D-ADAF6F698A16}" destId="{82105EDD-7B76-434F-A529-DEEEE58D4247}" srcOrd="0" destOrd="0" presId="urn:microsoft.com/office/officeart/2005/8/layout/vProcess5"/>
    <dgm:cxn modelId="{325EE7ED-50E9-4BA4-8BC7-0B6342E5ED3E}" type="presOf" srcId="{DFDA5071-9871-4EF3-98E9-0EF1687D16B5}" destId="{DFB6F9E9-DC49-42BB-9FD3-BD5A449A5CDC}" srcOrd="0" destOrd="0" presId="urn:microsoft.com/office/officeart/2005/8/layout/vProcess5"/>
    <dgm:cxn modelId="{B47FAED7-110D-4D2B-B4CC-EB333DC4FFAE}" type="presOf" srcId="{C83271A0-1448-47B9-8836-44C744973A11}" destId="{ACAFAB61-B40F-4425-82AE-1F57A638F21C}" srcOrd="0" destOrd="0" presId="urn:microsoft.com/office/officeart/2005/8/layout/vProcess5"/>
    <dgm:cxn modelId="{AC7DBC3A-8359-4653-BC3A-64BDFD4D965B}" srcId="{1633C3BE-2CD0-4CCB-AF7D-2D0B707843D5}" destId="{A87C0873-4861-4090-BB1E-9D3CB162459D}" srcOrd="0" destOrd="0" parTransId="{E47A2F5B-F244-489D-B2A3-3FD7F06A00C6}" sibTransId="{0E410D79-4E89-497B-B819-924731AADD10}"/>
    <dgm:cxn modelId="{12487F7B-11CB-4377-ACBC-EDD7E8C85F5F}" type="presOf" srcId="{A87C0873-4861-4090-BB1E-9D3CB162459D}" destId="{0CD1A4D9-FC5E-43E6-83C0-4583D7EF1769}" srcOrd="1" destOrd="1" presId="urn:microsoft.com/office/officeart/2005/8/layout/vProcess5"/>
    <dgm:cxn modelId="{4F2A6F8E-691F-4BE7-944E-449F3CFBAE7E}" type="presOf" srcId="{F7AB1C82-56CA-4E43-9343-DB24051F9EBA}" destId="{2BE12978-18AA-4237-AF16-D9E27F068B3B}" srcOrd="1" destOrd="0" presId="urn:microsoft.com/office/officeart/2005/8/layout/vProcess5"/>
    <dgm:cxn modelId="{7AD1467D-6174-43CC-B794-A51477D6AA2C}" type="presOf" srcId="{A87C0873-4861-4090-BB1E-9D3CB162459D}" destId="{25F2A19D-6023-4F44-9DEC-5BC8772276F9}" srcOrd="0" destOrd="1" presId="urn:microsoft.com/office/officeart/2005/8/layout/vProcess5"/>
    <dgm:cxn modelId="{3B5067F7-E0DB-4F22-956A-B3AAC10E6C9D}" type="presOf" srcId="{1633C3BE-2CD0-4CCB-AF7D-2D0B707843D5}" destId="{0CD1A4D9-FC5E-43E6-83C0-4583D7EF1769}" srcOrd="1" destOrd="0" presId="urn:microsoft.com/office/officeart/2005/8/layout/vProcess5"/>
    <dgm:cxn modelId="{2F4BA1F5-DD21-4222-A18B-D195573F41C4}" type="presOf" srcId="{618B2952-003F-48DA-9219-1E15E41C2C64}" destId="{272198FD-D743-4663-8265-F1F82DFF108F}" srcOrd="0" destOrd="1" presId="urn:microsoft.com/office/officeart/2005/8/layout/vProcess5"/>
    <dgm:cxn modelId="{2B03A2A3-33D8-45FE-BC69-960D55CD422E}" type="presOf" srcId="{F7A3056E-3B80-4CA6-8976-668EF2135E3B}" destId="{ACAFAB61-B40F-4425-82AE-1F57A638F21C}" srcOrd="0" destOrd="1" presId="urn:microsoft.com/office/officeart/2005/8/layout/vProcess5"/>
    <dgm:cxn modelId="{FF61D7D9-EBC7-4FE0-AEEB-E9BE54B359A1}" type="presOf" srcId="{F7A3056E-3B80-4CA6-8976-668EF2135E3B}" destId="{A2FA38E5-FC59-40FB-8953-A0B6CF23A075}" srcOrd="1" destOrd="1" presId="urn:microsoft.com/office/officeart/2005/8/layout/vProcess5"/>
    <dgm:cxn modelId="{6FAA2101-42D4-4F46-A5D4-033315FD4795}" srcId="{F7AB1C82-56CA-4E43-9343-DB24051F9EBA}" destId="{618B2952-003F-48DA-9219-1E15E41C2C64}" srcOrd="0" destOrd="0" parTransId="{40A0D2D8-00BA-4743-80E4-B8598E5B9883}" sibTransId="{A73C924B-A1E5-49F0-A745-4C0682D432F4}"/>
    <dgm:cxn modelId="{EC7820A7-590C-4142-80E1-A4D36E7BA8FF}" type="presOf" srcId="{1633C3BE-2CD0-4CCB-AF7D-2D0B707843D5}" destId="{25F2A19D-6023-4F44-9DEC-5BC8772276F9}" srcOrd="0" destOrd="0" presId="urn:microsoft.com/office/officeart/2005/8/layout/vProcess5"/>
    <dgm:cxn modelId="{FD1CB51F-34D2-4FE7-8295-201F49CCB67F}" type="presOf" srcId="{618B2952-003F-48DA-9219-1E15E41C2C64}" destId="{2BE12978-18AA-4237-AF16-D9E27F068B3B}" srcOrd="1" destOrd="1" presId="urn:microsoft.com/office/officeart/2005/8/layout/vProcess5"/>
    <dgm:cxn modelId="{BC2D457C-A25A-417D-A221-158BBDCD956B}" type="presOf" srcId="{2DEF7BF7-B459-4AEA-8142-ECF5211AB0E7}" destId="{11354CF2-B56E-48BF-B88C-77C57EC3AE40}" srcOrd="0" destOrd="0" presId="urn:microsoft.com/office/officeart/2005/8/layout/vProcess5"/>
    <dgm:cxn modelId="{A3925C55-6F7B-475A-B828-4946718DA7F7}" srcId="{2DEF7BF7-B459-4AEA-8142-ECF5211AB0E7}" destId="{F7AB1C82-56CA-4E43-9343-DB24051F9EBA}" srcOrd="1" destOrd="0" parTransId="{1EE2C4BB-3D47-427A-B965-1B2B8CEE4246}" sibTransId="{A31CEEF9-6FE7-435B-885D-ADAF6F698A16}"/>
    <dgm:cxn modelId="{E615F45C-E9F9-4E24-B913-2CB1B369CC99}" srcId="{C83271A0-1448-47B9-8836-44C744973A11}" destId="{F7A3056E-3B80-4CA6-8976-668EF2135E3B}" srcOrd="0" destOrd="0" parTransId="{6BE3350D-9684-481F-99A7-33D40C4057E4}" sibTransId="{36976E69-1DDD-4EF9-8AF1-EC4535D4E7D0}"/>
    <dgm:cxn modelId="{A8F48346-A69E-49A2-B04B-FEE016EEBCD2}" type="presOf" srcId="{F7AB1C82-56CA-4E43-9343-DB24051F9EBA}" destId="{272198FD-D743-4663-8265-F1F82DFF108F}" srcOrd="0" destOrd="0" presId="urn:microsoft.com/office/officeart/2005/8/layout/vProcess5"/>
    <dgm:cxn modelId="{C3781C3C-1AC8-42B6-850C-2A05E34B5951}" type="presOf" srcId="{C83271A0-1448-47B9-8836-44C744973A11}" destId="{A2FA38E5-FC59-40FB-8953-A0B6CF23A075}" srcOrd="1" destOrd="0" presId="urn:microsoft.com/office/officeart/2005/8/layout/vProcess5"/>
    <dgm:cxn modelId="{6230AA6C-AD61-472D-B170-683807D9EC49}" type="presParOf" srcId="{11354CF2-B56E-48BF-B88C-77C57EC3AE40}" destId="{A185CFA4-367E-4350-9B54-BC51C902AC43}" srcOrd="0" destOrd="0" presId="urn:microsoft.com/office/officeart/2005/8/layout/vProcess5"/>
    <dgm:cxn modelId="{17E55186-F703-4CEF-92F3-B87557DB015D}" type="presParOf" srcId="{11354CF2-B56E-48BF-B88C-77C57EC3AE40}" destId="{ACAFAB61-B40F-4425-82AE-1F57A638F21C}" srcOrd="1" destOrd="0" presId="urn:microsoft.com/office/officeart/2005/8/layout/vProcess5"/>
    <dgm:cxn modelId="{57646998-EF2E-4D02-B527-82FCF9A778C7}" type="presParOf" srcId="{11354CF2-B56E-48BF-B88C-77C57EC3AE40}" destId="{272198FD-D743-4663-8265-F1F82DFF108F}" srcOrd="2" destOrd="0" presId="urn:microsoft.com/office/officeart/2005/8/layout/vProcess5"/>
    <dgm:cxn modelId="{5B393650-6253-4F72-8D33-6F3819D55D2C}" type="presParOf" srcId="{11354CF2-B56E-48BF-B88C-77C57EC3AE40}" destId="{25F2A19D-6023-4F44-9DEC-5BC8772276F9}" srcOrd="3" destOrd="0" presId="urn:microsoft.com/office/officeart/2005/8/layout/vProcess5"/>
    <dgm:cxn modelId="{CAC2FD95-0A90-43F1-9A2F-F00F9C43B9C8}" type="presParOf" srcId="{11354CF2-B56E-48BF-B88C-77C57EC3AE40}" destId="{DFB6F9E9-DC49-42BB-9FD3-BD5A449A5CDC}" srcOrd="4" destOrd="0" presId="urn:microsoft.com/office/officeart/2005/8/layout/vProcess5"/>
    <dgm:cxn modelId="{10618B12-F337-472F-945B-4D5FB39C18D3}" type="presParOf" srcId="{11354CF2-B56E-48BF-B88C-77C57EC3AE40}" destId="{82105EDD-7B76-434F-A529-DEEEE58D4247}" srcOrd="5" destOrd="0" presId="urn:microsoft.com/office/officeart/2005/8/layout/vProcess5"/>
    <dgm:cxn modelId="{A56FC361-EF8A-44DC-9527-2474F4860050}" type="presParOf" srcId="{11354CF2-B56E-48BF-B88C-77C57EC3AE40}" destId="{A2FA38E5-FC59-40FB-8953-A0B6CF23A075}" srcOrd="6" destOrd="0" presId="urn:microsoft.com/office/officeart/2005/8/layout/vProcess5"/>
    <dgm:cxn modelId="{62372775-7DC9-4843-81E4-5727D57B2290}" type="presParOf" srcId="{11354CF2-B56E-48BF-B88C-77C57EC3AE40}" destId="{2BE12978-18AA-4237-AF16-D9E27F068B3B}" srcOrd="7" destOrd="0" presId="urn:microsoft.com/office/officeart/2005/8/layout/vProcess5"/>
    <dgm:cxn modelId="{9D1B1A42-B13E-46B5-897D-E3127BE5F149}" type="presParOf" srcId="{11354CF2-B56E-48BF-B88C-77C57EC3AE40}" destId="{0CD1A4D9-FC5E-43E6-83C0-4583D7EF176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FBB3F3-9821-42B6-B530-46EDAE8679A7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5F0604D-EC3F-4289-85B7-58E37F04633D}">
      <dgm:prSet phldrT="[Text]"/>
      <dgm:spPr/>
      <dgm:t>
        <a:bodyPr/>
        <a:lstStyle/>
        <a:p>
          <a:r>
            <a:rPr lang="en-US" dirty="0" smtClean="0"/>
            <a:t>Utilities </a:t>
          </a:r>
          <a:br>
            <a:rPr lang="en-US" dirty="0" smtClean="0"/>
          </a:br>
          <a:r>
            <a:rPr lang="en-US" dirty="0" smtClean="0"/>
            <a:t>(all or some may be included in rent)</a:t>
          </a:r>
          <a:endParaRPr lang="en-US" dirty="0"/>
        </a:p>
      </dgm:t>
    </dgm:pt>
    <dgm:pt modelId="{F3A4B7A1-CB06-444B-80F1-BE94A3405DDD}" type="parTrans" cxnId="{36A307DB-12DA-4F81-8BE6-95F5D6E64485}">
      <dgm:prSet/>
      <dgm:spPr/>
      <dgm:t>
        <a:bodyPr/>
        <a:lstStyle/>
        <a:p>
          <a:endParaRPr lang="en-US"/>
        </a:p>
      </dgm:t>
    </dgm:pt>
    <dgm:pt modelId="{A8C92EE7-5C6D-4263-8DE3-70A31BF69A74}" type="sibTrans" cxnId="{36A307DB-12DA-4F81-8BE6-95F5D6E64485}">
      <dgm:prSet/>
      <dgm:spPr/>
      <dgm:t>
        <a:bodyPr/>
        <a:lstStyle/>
        <a:p>
          <a:endParaRPr lang="en-US"/>
        </a:p>
      </dgm:t>
    </dgm:pt>
    <dgm:pt modelId="{83667BEB-E75E-4E11-978E-003AB22E81AB}">
      <dgm:prSet phldrT="[Text]"/>
      <dgm:spPr/>
      <dgm:t>
        <a:bodyPr/>
        <a:lstStyle/>
        <a:p>
          <a:r>
            <a:rPr lang="en-US" dirty="0" smtClean="0"/>
            <a:t>Household furnishings </a:t>
          </a:r>
          <a:br>
            <a:rPr lang="en-US" dirty="0" smtClean="0"/>
          </a:br>
          <a:r>
            <a:rPr lang="en-US" dirty="0" smtClean="0"/>
            <a:t>(some may be furnished)</a:t>
          </a:r>
          <a:endParaRPr lang="en-US" dirty="0"/>
        </a:p>
      </dgm:t>
    </dgm:pt>
    <dgm:pt modelId="{E7098B30-A8C8-4AA1-9BD5-6A83729DD53E}" type="parTrans" cxnId="{1B421C83-AE7C-415B-AF14-B04D9FB1239C}">
      <dgm:prSet/>
      <dgm:spPr/>
      <dgm:t>
        <a:bodyPr/>
        <a:lstStyle/>
        <a:p>
          <a:endParaRPr lang="en-US"/>
        </a:p>
      </dgm:t>
    </dgm:pt>
    <dgm:pt modelId="{6F3DC4B3-7C03-49DE-9700-F9F4ED286AA1}" type="sibTrans" cxnId="{1B421C83-AE7C-415B-AF14-B04D9FB1239C}">
      <dgm:prSet/>
      <dgm:spPr/>
      <dgm:t>
        <a:bodyPr/>
        <a:lstStyle/>
        <a:p>
          <a:endParaRPr lang="en-US"/>
        </a:p>
      </dgm:t>
    </dgm:pt>
    <dgm:pt modelId="{155006B8-5F66-4C7D-8A11-D1ECD351D460}">
      <dgm:prSet phldrT="[Text]"/>
      <dgm:spPr/>
      <dgm:t>
        <a:bodyPr/>
        <a:lstStyle/>
        <a:p>
          <a:r>
            <a:rPr lang="en-US" dirty="0" smtClean="0"/>
            <a:t>Renters Insurance – provides payment to renters to cover the damage and loss of property in addition to liability losses</a:t>
          </a:r>
          <a:endParaRPr lang="en-US" dirty="0"/>
        </a:p>
      </dgm:t>
    </dgm:pt>
    <dgm:pt modelId="{8F9AF2AB-D293-4F90-A007-BA9382874208}" type="parTrans" cxnId="{27D3556D-180E-4A60-9649-34A9BF794CBF}">
      <dgm:prSet/>
      <dgm:spPr/>
      <dgm:t>
        <a:bodyPr/>
        <a:lstStyle/>
        <a:p>
          <a:endParaRPr lang="en-US"/>
        </a:p>
      </dgm:t>
    </dgm:pt>
    <dgm:pt modelId="{9269DEA0-9B9D-4161-9B6F-9D33463732E6}" type="sibTrans" cxnId="{27D3556D-180E-4A60-9649-34A9BF794CBF}">
      <dgm:prSet/>
      <dgm:spPr/>
      <dgm:t>
        <a:bodyPr/>
        <a:lstStyle/>
        <a:p>
          <a:endParaRPr lang="en-US"/>
        </a:p>
      </dgm:t>
    </dgm:pt>
    <dgm:pt modelId="{D7AC64AA-1CA1-4596-B549-DB553DB51AE0}">
      <dgm:prSet phldrT="[Text]"/>
      <dgm:spPr/>
      <dgm:t>
        <a:bodyPr/>
        <a:lstStyle/>
        <a:p>
          <a:r>
            <a:rPr lang="en-US" dirty="0" smtClean="0"/>
            <a:t>Communications</a:t>
          </a:r>
          <a:br>
            <a:rPr lang="en-US" dirty="0" smtClean="0"/>
          </a:br>
          <a:r>
            <a:rPr lang="en-US" dirty="0" smtClean="0"/>
            <a:t>(internet, television, phone)</a:t>
          </a:r>
          <a:endParaRPr lang="en-US" dirty="0"/>
        </a:p>
      </dgm:t>
    </dgm:pt>
    <dgm:pt modelId="{649DCADB-B9CB-4AB9-B5EA-74044C4F6716}" type="parTrans" cxnId="{94609012-1355-46DD-B1BF-25C26FC166D9}">
      <dgm:prSet/>
      <dgm:spPr/>
      <dgm:t>
        <a:bodyPr/>
        <a:lstStyle/>
        <a:p>
          <a:endParaRPr lang="en-US"/>
        </a:p>
      </dgm:t>
    </dgm:pt>
    <dgm:pt modelId="{9B9AD6FD-0DF0-42F2-93C3-99A4FC608E7D}" type="sibTrans" cxnId="{94609012-1355-46DD-B1BF-25C26FC166D9}">
      <dgm:prSet/>
      <dgm:spPr/>
      <dgm:t>
        <a:bodyPr/>
        <a:lstStyle/>
        <a:p>
          <a:endParaRPr lang="en-US"/>
        </a:p>
      </dgm:t>
    </dgm:pt>
    <dgm:pt modelId="{E5271FF7-4D0A-4F52-B7DD-1B43ABB3E45F}" type="pres">
      <dgm:prSet presAssocID="{ABFBB3F3-9821-42B6-B530-46EDAE8679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2A7B10-75C6-417D-ACE2-7B72531B6646}" type="pres">
      <dgm:prSet presAssocID="{C5F0604D-EC3F-4289-85B7-58E37F04633D}" presName="node" presStyleLbl="node1" presStyleIdx="0" presStyleCnt="4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26047-C717-492B-8355-03F10FE46F13}" type="pres">
      <dgm:prSet presAssocID="{A8C92EE7-5C6D-4263-8DE3-70A31BF69A74}" presName="sibTrans" presStyleCnt="0"/>
      <dgm:spPr/>
    </dgm:pt>
    <dgm:pt modelId="{894A30A2-705C-4B03-9A8F-3385C02B3333}" type="pres">
      <dgm:prSet presAssocID="{83667BEB-E75E-4E11-978E-003AB22E81AB}" presName="node" presStyleLbl="node1" presStyleIdx="1" presStyleCnt="4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764AB-59E6-4A5E-9452-AFDA49A102FE}" type="pres">
      <dgm:prSet presAssocID="{6F3DC4B3-7C03-49DE-9700-F9F4ED286AA1}" presName="sibTrans" presStyleCnt="0"/>
      <dgm:spPr/>
    </dgm:pt>
    <dgm:pt modelId="{188C8DA8-AF2F-43DE-9641-E89F9EFBAE27}" type="pres">
      <dgm:prSet presAssocID="{155006B8-5F66-4C7D-8A11-D1ECD351D460}" presName="node" presStyleLbl="node1" presStyleIdx="2" presStyleCnt="4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33695-DB81-4902-B0A5-D67BEC7802C5}" type="pres">
      <dgm:prSet presAssocID="{9269DEA0-9B9D-4161-9B6F-9D33463732E6}" presName="sibTrans" presStyleCnt="0"/>
      <dgm:spPr/>
    </dgm:pt>
    <dgm:pt modelId="{45322BE8-6BEF-4D84-B741-7DB9DAC6CF55}" type="pres">
      <dgm:prSet presAssocID="{D7AC64AA-1CA1-4596-B549-DB553DB51AE0}" presName="node" presStyleLbl="node1" presStyleIdx="3" presStyleCnt="4" custScaleY="126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E8D773-A8F4-4852-901A-B8E96EB6C55D}" type="presOf" srcId="{ABFBB3F3-9821-42B6-B530-46EDAE8679A7}" destId="{E5271FF7-4D0A-4F52-B7DD-1B43ABB3E45F}" srcOrd="0" destOrd="0" presId="urn:microsoft.com/office/officeart/2005/8/layout/default"/>
    <dgm:cxn modelId="{36A307DB-12DA-4F81-8BE6-95F5D6E64485}" srcId="{ABFBB3F3-9821-42B6-B530-46EDAE8679A7}" destId="{C5F0604D-EC3F-4289-85B7-58E37F04633D}" srcOrd="0" destOrd="0" parTransId="{F3A4B7A1-CB06-444B-80F1-BE94A3405DDD}" sibTransId="{A8C92EE7-5C6D-4263-8DE3-70A31BF69A74}"/>
    <dgm:cxn modelId="{1B421C83-AE7C-415B-AF14-B04D9FB1239C}" srcId="{ABFBB3F3-9821-42B6-B530-46EDAE8679A7}" destId="{83667BEB-E75E-4E11-978E-003AB22E81AB}" srcOrd="1" destOrd="0" parTransId="{E7098B30-A8C8-4AA1-9BD5-6A83729DD53E}" sibTransId="{6F3DC4B3-7C03-49DE-9700-F9F4ED286AA1}"/>
    <dgm:cxn modelId="{5BC67046-2244-4E22-A66E-5EAECB781CDA}" type="presOf" srcId="{83667BEB-E75E-4E11-978E-003AB22E81AB}" destId="{894A30A2-705C-4B03-9A8F-3385C02B3333}" srcOrd="0" destOrd="0" presId="urn:microsoft.com/office/officeart/2005/8/layout/default"/>
    <dgm:cxn modelId="{94609012-1355-46DD-B1BF-25C26FC166D9}" srcId="{ABFBB3F3-9821-42B6-B530-46EDAE8679A7}" destId="{D7AC64AA-1CA1-4596-B549-DB553DB51AE0}" srcOrd="3" destOrd="0" parTransId="{649DCADB-B9CB-4AB9-B5EA-74044C4F6716}" sibTransId="{9B9AD6FD-0DF0-42F2-93C3-99A4FC608E7D}"/>
    <dgm:cxn modelId="{F0F1D147-8D6F-4390-AC8C-6BDDA7E71C33}" type="presOf" srcId="{155006B8-5F66-4C7D-8A11-D1ECD351D460}" destId="{188C8DA8-AF2F-43DE-9641-E89F9EFBAE27}" srcOrd="0" destOrd="0" presId="urn:microsoft.com/office/officeart/2005/8/layout/default"/>
    <dgm:cxn modelId="{4B560BC5-0785-4837-A461-6CFB829AE4EB}" type="presOf" srcId="{C5F0604D-EC3F-4289-85B7-58E37F04633D}" destId="{B62A7B10-75C6-417D-ACE2-7B72531B6646}" srcOrd="0" destOrd="0" presId="urn:microsoft.com/office/officeart/2005/8/layout/default"/>
    <dgm:cxn modelId="{1751CCB6-2F0C-4399-A2FE-0ADC2E1CD678}" type="presOf" srcId="{D7AC64AA-1CA1-4596-B549-DB553DB51AE0}" destId="{45322BE8-6BEF-4D84-B741-7DB9DAC6CF55}" srcOrd="0" destOrd="0" presId="urn:microsoft.com/office/officeart/2005/8/layout/default"/>
    <dgm:cxn modelId="{27D3556D-180E-4A60-9649-34A9BF794CBF}" srcId="{ABFBB3F3-9821-42B6-B530-46EDAE8679A7}" destId="{155006B8-5F66-4C7D-8A11-D1ECD351D460}" srcOrd="2" destOrd="0" parTransId="{8F9AF2AB-D293-4F90-A007-BA9382874208}" sibTransId="{9269DEA0-9B9D-4161-9B6F-9D33463732E6}"/>
    <dgm:cxn modelId="{0F5F230E-9BAC-4D0F-816A-B26DF1C2169C}" type="presParOf" srcId="{E5271FF7-4D0A-4F52-B7DD-1B43ABB3E45F}" destId="{B62A7B10-75C6-417D-ACE2-7B72531B6646}" srcOrd="0" destOrd="0" presId="urn:microsoft.com/office/officeart/2005/8/layout/default"/>
    <dgm:cxn modelId="{2882C7E2-8B5F-4741-AA7E-6B2AE1597D66}" type="presParOf" srcId="{E5271FF7-4D0A-4F52-B7DD-1B43ABB3E45F}" destId="{31526047-C717-492B-8355-03F10FE46F13}" srcOrd="1" destOrd="0" presId="urn:microsoft.com/office/officeart/2005/8/layout/default"/>
    <dgm:cxn modelId="{821AA2CE-1A1A-4049-8187-6554D39D820D}" type="presParOf" srcId="{E5271FF7-4D0A-4F52-B7DD-1B43ABB3E45F}" destId="{894A30A2-705C-4B03-9A8F-3385C02B3333}" srcOrd="2" destOrd="0" presId="urn:microsoft.com/office/officeart/2005/8/layout/default"/>
    <dgm:cxn modelId="{B12F5688-A223-4B39-ADEF-141E186E2778}" type="presParOf" srcId="{E5271FF7-4D0A-4F52-B7DD-1B43ABB3E45F}" destId="{D77764AB-59E6-4A5E-9452-AFDA49A102FE}" srcOrd="3" destOrd="0" presId="urn:microsoft.com/office/officeart/2005/8/layout/default"/>
    <dgm:cxn modelId="{5E79B070-A1C8-49FE-ABCB-0DA7390349DE}" type="presParOf" srcId="{E5271FF7-4D0A-4F52-B7DD-1B43ABB3E45F}" destId="{188C8DA8-AF2F-43DE-9641-E89F9EFBAE27}" srcOrd="4" destOrd="0" presId="urn:microsoft.com/office/officeart/2005/8/layout/default"/>
    <dgm:cxn modelId="{A9A5A180-EB04-4A14-946E-D502FD652E5D}" type="presParOf" srcId="{E5271FF7-4D0A-4F52-B7DD-1B43ABB3E45F}" destId="{7CA33695-DB81-4902-B0A5-D67BEC7802C5}" srcOrd="5" destOrd="0" presId="urn:microsoft.com/office/officeart/2005/8/layout/default"/>
    <dgm:cxn modelId="{EAD49381-E939-4452-8FE4-BABFD5E867E4}" type="presParOf" srcId="{E5271FF7-4D0A-4F52-B7DD-1B43ABB3E45F}" destId="{45322BE8-6BEF-4D84-B741-7DB9DAC6CF5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1C8033-AD91-4A86-9562-85FEBEEEEA74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C82BB1A-003D-4533-8F66-22395B480FB3}">
      <dgm:prSet phldrT="[Text]"/>
      <dgm:spPr/>
      <dgm:t>
        <a:bodyPr/>
        <a:lstStyle/>
        <a:p>
          <a:r>
            <a:rPr lang="en-US" dirty="0" smtClean="0"/>
            <a:t>Sources</a:t>
          </a:r>
          <a:endParaRPr lang="en-US" dirty="0"/>
        </a:p>
      </dgm:t>
    </dgm:pt>
    <dgm:pt modelId="{233D5B92-F5F9-418A-B2B9-EB4392A0917F}" type="parTrans" cxnId="{78BE0F77-13B4-458F-9937-60C7E820A017}">
      <dgm:prSet/>
      <dgm:spPr/>
      <dgm:t>
        <a:bodyPr/>
        <a:lstStyle/>
        <a:p>
          <a:endParaRPr lang="en-US"/>
        </a:p>
      </dgm:t>
    </dgm:pt>
    <dgm:pt modelId="{11452AFD-31BB-4365-951C-26156E89A617}" type="sibTrans" cxnId="{78BE0F77-13B4-458F-9937-60C7E820A017}">
      <dgm:prSet/>
      <dgm:spPr/>
      <dgm:t>
        <a:bodyPr/>
        <a:lstStyle/>
        <a:p>
          <a:endParaRPr lang="en-US"/>
        </a:p>
      </dgm:t>
    </dgm:pt>
    <dgm:pt modelId="{2FBA06EA-EC5D-4CB1-AC3D-8D402FC53A86}">
      <dgm:prSet phldrT="[Text]" custT="1"/>
      <dgm:spPr/>
      <dgm:t>
        <a:bodyPr/>
        <a:lstStyle/>
        <a:p>
          <a:r>
            <a:rPr lang="en-US" sz="2000" dirty="0" smtClean="0"/>
            <a:t>Online</a:t>
          </a:r>
          <a:endParaRPr lang="en-US" sz="2000" dirty="0"/>
        </a:p>
      </dgm:t>
    </dgm:pt>
    <dgm:pt modelId="{6CA69AB1-8EC9-411D-AA90-5268B896EA5C}" type="parTrans" cxnId="{F7C647C6-4E91-4E58-B2F5-010FCAD9CABB}">
      <dgm:prSet/>
      <dgm:spPr/>
      <dgm:t>
        <a:bodyPr/>
        <a:lstStyle/>
        <a:p>
          <a:endParaRPr lang="en-US"/>
        </a:p>
      </dgm:t>
    </dgm:pt>
    <dgm:pt modelId="{BF325BA8-066F-423D-9E6F-FD14A9F54D80}" type="sibTrans" cxnId="{F7C647C6-4E91-4E58-B2F5-010FCAD9CABB}">
      <dgm:prSet/>
      <dgm:spPr/>
      <dgm:t>
        <a:bodyPr/>
        <a:lstStyle/>
        <a:p>
          <a:endParaRPr lang="en-US"/>
        </a:p>
      </dgm:t>
    </dgm:pt>
    <dgm:pt modelId="{4692CE1D-1E43-434F-A34B-7A8BF125C5D4}">
      <dgm:prSet phldrT="[Text]" custT="1"/>
      <dgm:spPr/>
      <dgm:t>
        <a:bodyPr/>
        <a:lstStyle/>
        <a:p>
          <a:r>
            <a:rPr lang="en-US" sz="2000" dirty="0" smtClean="0"/>
            <a:t>News-paper</a:t>
          </a:r>
          <a:endParaRPr lang="en-US" sz="2000" dirty="0"/>
        </a:p>
      </dgm:t>
    </dgm:pt>
    <dgm:pt modelId="{E964D044-D484-42ED-8477-8A3A2A63804A}" type="parTrans" cxnId="{6907D2FF-3462-4328-B532-941D1B5C650C}">
      <dgm:prSet/>
      <dgm:spPr/>
      <dgm:t>
        <a:bodyPr/>
        <a:lstStyle/>
        <a:p>
          <a:endParaRPr lang="en-US"/>
        </a:p>
      </dgm:t>
    </dgm:pt>
    <dgm:pt modelId="{5F64A1C8-EF14-44B1-A4B2-05718F8391C8}" type="sibTrans" cxnId="{6907D2FF-3462-4328-B532-941D1B5C650C}">
      <dgm:prSet/>
      <dgm:spPr/>
      <dgm:t>
        <a:bodyPr/>
        <a:lstStyle/>
        <a:p>
          <a:endParaRPr lang="en-US"/>
        </a:p>
      </dgm:t>
    </dgm:pt>
    <dgm:pt modelId="{479073A3-6A7F-42AC-AF1D-2AB5C7B864AD}">
      <dgm:prSet custT="1"/>
      <dgm:spPr/>
      <dgm:t>
        <a:bodyPr/>
        <a:lstStyle/>
        <a:p>
          <a:r>
            <a:rPr lang="en-US" sz="2000" dirty="0" smtClean="0"/>
            <a:t>Friends/Family</a:t>
          </a:r>
          <a:endParaRPr lang="en-US" sz="2000" dirty="0"/>
        </a:p>
      </dgm:t>
    </dgm:pt>
    <dgm:pt modelId="{C2F99C62-BE18-4EC4-86F9-DAB777CE5540}" type="parTrans" cxnId="{B88105B3-A072-4FC3-AFD3-A565564579C3}">
      <dgm:prSet/>
      <dgm:spPr/>
      <dgm:t>
        <a:bodyPr/>
        <a:lstStyle/>
        <a:p>
          <a:endParaRPr lang="en-US"/>
        </a:p>
      </dgm:t>
    </dgm:pt>
    <dgm:pt modelId="{C9314C7B-2C4A-4D50-9F4C-377840C48858}" type="sibTrans" cxnId="{B88105B3-A072-4FC3-AFD3-A565564579C3}">
      <dgm:prSet/>
      <dgm:spPr/>
      <dgm:t>
        <a:bodyPr/>
        <a:lstStyle/>
        <a:p>
          <a:endParaRPr lang="en-US"/>
        </a:p>
      </dgm:t>
    </dgm:pt>
    <dgm:pt modelId="{FC9B2B22-A9A9-48B3-8BDF-6EA8F7FB755C}">
      <dgm:prSet custT="1"/>
      <dgm:spPr/>
      <dgm:t>
        <a:bodyPr/>
        <a:lstStyle/>
        <a:p>
          <a:r>
            <a:rPr lang="en-US" sz="2000" dirty="0" smtClean="0"/>
            <a:t>Bulletin Boards</a:t>
          </a:r>
          <a:endParaRPr lang="en-US" sz="2000" dirty="0"/>
        </a:p>
      </dgm:t>
    </dgm:pt>
    <dgm:pt modelId="{BA1165C8-89D7-479F-8638-4936DAFC5F3F}" type="parTrans" cxnId="{E48D2C13-6A49-4349-99BB-109A34F87403}">
      <dgm:prSet/>
      <dgm:spPr/>
      <dgm:t>
        <a:bodyPr/>
        <a:lstStyle/>
        <a:p>
          <a:endParaRPr lang="en-US"/>
        </a:p>
      </dgm:t>
    </dgm:pt>
    <dgm:pt modelId="{2767CD32-1494-475B-B66F-9D6C514F0DCF}" type="sibTrans" cxnId="{E48D2C13-6A49-4349-99BB-109A34F87403}">
      <dgm:prSet/>
      <dgm:spPr/>
      <dgm:t>
        <a:bodyPr/>
        <a:lstStyle/>
        <a:p>
          <a:endParaRPr lang="en-US"/>
        </a:p>
      </dgm:t>
    </dgm:pt>
    <dgm:pt modelId="{151ADB0A-9B44-4F5D-AFF2-3AA87103CAC6}">
      <dgm:prSet custT="1"/>
      <dgm:spPr/>
      <dgm:t>
        <a:bodyPr/>
        <a:lstStyle/>
        <a:p>
          <a:r>
            <a:rPr lang="en-US" sz="2000" dirty="0" smtClean="0"/>
            <a:t>Property Management Company </a:t>
          </a:r>
          <a:endParaRPr lang="en-US" sz="2000" dirty="0"/>
        </a:p>
      </dgm:t>
    </dgm:pt>
    <dgm:pt modelId="{B054FCBA-E572-4458-82E6-EB3114651B2D}" type="parTrans" cxnId="{6B958661-9E47-429E-B0EF-442648C081D2}">
      <dgm:prSet/>
      <dgm:spPr/>
      <dgm:t>
        <a:bodyPr/>
        <a:lstStyle/>
        <a:p>
          <a:endParaRPr lang="en-US"/>
        </a:p>
      </dgm:t>
    </dgm:pt>
    <dgm:pt modelId="{B9802330-2915-4771-A0EB-41F542D3367E}" type="sibTrans" cxnId="{6B958661-9E47-429E-B0EF-442648C081D2}">
      <dgm:prSet/>
      <dgm:spPr/>
      <dgm:t>
        <a:bodyPr/>
        <a:lstStyle/>
        <a:p>
          <a:endParaRPr lang="en-US"/>
        </a:p>
      </dgm:t>
    </dgm:pt>
    <dgm:pt modelId="{84CE0E4D-557A-416C-BCF5-2C21EAC0E603}" type="pres">
      <dgm:prSet presAssocID="{421C8033-AD91-4A86-9562-85FEBEEEEA74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71FE2AC2-46D8-4378-9A73-61659C177D55}" type="pres">
      <dgm:prSet presAssocID="{2C82BB1A-003D-4533-8F66-22395B480FB3}" presName="Parent" presStyleLbl="node0" presStyleIdx="0" presStyleCnt="1" custLinFactNeighborX="9353" custLinFactNeighborY="11689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8333CD25-45D5-4526-90D0-74DE3C99D16F}" type="pres">
      <dgm:prSet presAssocID="{2C82BB1A-003D-4533-8F66-22395B480FB3}" presName="Accent2" presStyleLbl="node1" presStyleIdx="0" presStyleCnt="19"/>
      <dgm:spPr/>
    </dgm:pt>
    <dgm:pt modelId="{AA2E9BC0-E51E-49AD-BE21-F1DBC9AD0B25}" type="pres">
      <dgm:prSet presAssocID="{2C82BB1A-003D-4533-8F66-22395B480FB3}" presName="Accent3" presStyleLbl="node1" presStyleIdx="1" presStyleCnt="19"/>
      <dgm:spPr/>
    </dgm:pt>
    <dgm:pt modelId="{27C47BF2-1326-4E97-9C7C-BDEDACEE7A79}" type="pres">
      <dgm:prSet presAssocID="{2C82BB1A-003D-4533-8F66-22395B480FB3}" presName="Accent4" presStyleLbl="node1" presStyleIdx="2" presStyleCnt="19"/>
      <dgm:spPr/>
    </dgm:pt>
    <dgm:pt modelId="{AD3BFEC0-AE7C-429E-8261-77A77D05BA65}" type="pres">
      <dgm:prSet presAssocID="{2C82BB1A-003D-4533-8F66-22395B480FB3}" presName="Accent5" presStyleLbl="node1" presStyleIdx="3" presStyleCnt="19"/>
      <dgm:spPr/>
    </dgm:pt>
    <dgm:pt modelId="{ABB13419-D768-4A65-8618-C667E52C0ED7}" type="pres">
      <dgm:prSet presAssocID="{2C82BB1A-003D-4533-8F66-22395B480FB3}" presName="Accent6" presStyleLbl="node1" presStyleIdx="4" presStyleCnt="19"/>
      <dgm:spPr/>
    </dgm:pt>
    <dgm:pt modelId="{17BBCBB0-E410-40F3-8141-BB756DEA1D3F}" type="pres">
      <dgm:prSet presAssocID="{2FBA06EA-EC5D-4CB1-AC3D-8D402FC53A86}" presName="Child1" presStyleLbl="node1" presStyleIdx="5" presStyleCnt="19" custScaleX="137617" custScaleY="137602" custLinFactX="-32926" custLinFactY="71657" custLinFactNeighborX="-100000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0E5583-3BAB-48D8-AF59-2890A071815E}" type="pres">
      <dgm:prSet presAssocID="{2FBA06EA-EC5D-4CB1-AC3D-8D402FC53A86}" presName="Accent7" presStyleCnt="0"/>
      <dgm:spPr/>
    </dgm:pt>
    <dgm:pt modelId="{B71DE7FE-592A-4ACB-B034-264FFDD3F41B}" type="pres">
      <dgm:prSet presAssocID="{2FBA06EA-EC5D-4CB1-AC3D-8D402FC53A86}" presName="AccentHold1" presStyleLbl="node1" presStyleIdx="6" presStyleCnt="19"/>
      <dgm:spPr/>
    </dgm:pt>
    <dgm:pt modelId="{8D579E8C-2B62-4266-9DDA-1BA454679DCE}" type="pres">
      <dgm:prSet presAssocID="{2FBA06EA-EC5D-4CB1-AC3D-8D402FC53A86}" presName="Accent8" presStyleCnt="0"/>
      <dgm:spPr/>
    </dgm:pt>
    <dgm:pt modelId="{131FABC6-61E6-490E-A873-41B903E9F339}" type="pres">
      <dgm:prSet presAssocID="{2FBA06EA-EC5D-4CB1-AC3D-8D402FC53A86}" presName="AccentHold2" presStyleLbl="node1" presStyleIdx="7" presStyleCnt="19"/>
      <dgm:spPr/>
    </dgm:pt>
    <dgm:pt modelId="{6738A7E6-A298-4D92-AFC7-C11AE4B2E779}" type="pres">
      <dgm:prSet presAssocID="{479073A3-6A7F-42AC-AF1D-2AB5C7B864AD}" presName="Child2" presStyleLbl="node1" presStyleIdx="8" presStyleCnt="19" custScaleX="137617" custScaleY="137602" custLinFactNeighborX="31591" custLinFactNeighborY="3645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1C59A89-6223-43D7-8035-A5926FF70A8E}" type="pres">
      <dgm:prSet presAssocID="{479073A3-6A7F-42AC-AF1D-2AB5C7B864AD}" presName="Accent9" presStyleCnt="0"/>
      <dgm:spPr/>
    </dgm:pt>
    <dgm:pt modelId="{24C2A828-E779-47FB-8899-D94409175A79}" type="pres">
      <dgm:prSet presAssocID="{479073A3-6A7F-42AC-AF1D-2AB5C7B864AD}" presName="AccentHold1" presStyleLbl="node1" presStyleIdx="9" presStyleCnt="19"/>
      <dgm:spPr/>
    </dgm:pt>
    <dgm:pt modelId="{E6D2D294-7173-4DCD-88C2-6AA3265386D3}" type="pres">
      <dgm:prSet presAssocID="{479073A3-6A7F-42AC-AF1D-2AB5C7B864AD}" presName="Accent10" presStyleCnt="0"/>
      <dgm:spPr/>
    </dgm:pt>
    <dgm:pt modelId="{DDA223B8-05C4-4A87-83DB-B1C9D7E3F487}" type="pres">
      <dgm:prSet presAssocID="{479073A3-6A7F-42AC-AF1D-2AB5C7B864AD}" presName="AccentHold2" presStyleLbl="node1" presStyleIdx="10" presStyleCnt="19" custLinFactNeighborX="-37776" custLinFactNeighborY="-92485"/>
      <dgm:spPr/>
    </dgm:pt>
    <dgm:pt modelId="{BCE03F0C-EB58-4515-84A1-C27143266F0E}" type="pres">
      <dgm:prSet presAssocID="{479073A3-6A7F-42AC-AF1D-2AB5C7B864AD}" presName="Accent11" presStyleCnt="0"/>
      <dgm:spPr/>
    </dgm:pt>
    <dgm:pt modelId="{DB540760-CADE-40E9-978C-528FBD645205}" type="pres">
      <dgm:prSet presAssocID="{479073A3-6A7F-42AC-AF1D-2AB5C7B864AD}" presName="AccentHold3" presStyleLbl="node1" presStyleIdx="11" presStyleCnt="19"/>
      <dgm:spPr/>
    </dgm:pt>
    <dgm:pt modelId="{18904222-E599-4BAF-879F-B17CE19E7EB0}" type="pres">
      <dgm:prSet presAssocID="{FC9B2B22-A9A9-48B3-8BDF-6EA8F7FB755C}" presName="Child3" presStyleLbl="node1" presStyleIdx="12" presStyleCnt="19" custScaleX="137617" custScaleY="137602" custLinFactNeighborX="80732" custLinFactNeighborY="5597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0747456-6CF5-4F37-ABF9-F35639FCDA3F}" type="pres">
      <dgm:prSet presAssocID="{FC9B2B22-A9A9-48B3-8BDF-6EA8F7FB755C}" presName="Accent12" presStyleCnt="0"/>
      <dgm:spPr/>
    </dgm:pt>
    <dgm:pt modelId="{38FD8697-D6EF-4EB1-B47A-C1A78857B070}" type="pres">
      <dgm:prSet presAssocID="{FC9B2B22-A9A9-48B3-8BDF-6EA8F7FB755C}" presName="AccentHold1" presStyleLbl="node1" presStyleIdx="13" presStyleCnt="19"/>
      <dgm:spPr/>
    </dgm:pt>
    <dgm:pt modelId="{F0D374F6-ABF2-4C32-89CE-7424B1ADB934}" type="pres">
      <dgm:prSet presAssocID="{151ADB0A-9B44-4F5D-AFF2-3AA87103CAC6}" presName="Child4" presStyleLbl="node1" presStyleIdx="14" presStyleCnt="19" custScaleX="211013" custScaleY="148352" custLinFactX="-60390" custLinFactY="-100000" custLinFactNeighborX="-100000" custLinFactNeighborY="-17606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408C5FA-732B-43D5-9B21-0D7C75F58283}" type="pres">
      <dgm:prSet presAssocID="{151ADB0A-9B44-4F5D-AFF2-3AA87103CAC6}" presName="Accent13" presStyleCnt="0"/>
      <dgm:spPr/>
    </dgm:pt>
    <dgm:pt modelId="{ED973C58-56B0-4E01-9A5F-8D808DD075D4}" type="pres">
      <dgm:prSet presAssocID="{151ADB0A-9B44-4F5D-AFF2-3AA87103CAC6}" presName="AccentHold1" presStyleLbl="node1" presStyleIdx="15" presStyleCnt="19"/>
      <dgm:spPr/>
    </dgm:pt>
    <dgm:pt modelId="{2B4A247A-FF1E-46FF-9CBA-2892CCFDA656}" type="pres">
      <dgm:prSet presAssocID="{4692CE1D-1E43-434F-A34B-7A8BF125C5D4}" presName="Child5" presStyleLbl="node1" presStyleIdx="16" presStyleCnt="19" custScaleX="137617" custScaleY="137602" custLinFactNeighborX="66340" custLinFactNeighborY="88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38FA23D-B5E2-4BC1-B07A-D799FA03B699}" type="pres">
      <dgm:prSet presAssocID="{4692CE1D-1E43-434F-A34B-7A8BF125C5D4}" presName="Accent15" presStyleCnt="0"/>
      <dgm:spPr/>
    </dgm:pt>
    <dgm:pt modelId="{CC09BE23-07AA-4589-B49F-B41FAC1072F4}" type="pres">
      <dgm:prSet presAssocID="{4692CE1D-1E43-434F-A34B-7A8BF125C5D4}" presName="AccentHold2" presStyleLbl="node1" presStyleIdx="17" presStyleCnt="19"/>
      <dgm:spPr/>
    </dgm:pt>
    <dgm:pt modelId="{FD5A4166-23BB-42B3-9DC5-6056297AE5BB}" type="pres">
      <dgm:prSet presAssocID="{4692CE1D-1E43-434F-A34B-7A8BF125C5D4}" presName="Accent16" presStyleCnt="0"/>
      <dgm:spPr/>
    </dgm:pt>
    <dgm:pt modelId="{46F27D6D-6BE6-47CD-8C46-F4604D6862D0}" type="pres">
      <dgm:prSet presAssocID="{4692CE1D-1E43-434F-A34B-7A8BF125C5D4}" presName="AccentHold3" presStyleLbl="node1" presStyleIdx="18" presStyleCnt="19" custLinFactX="-200000" custLinFactY="66550" custLinFactNeighborX="-206706" custLinFactNeighborY="100000"/>
      <dgm:spPr/>
    </dgm:pt>
  </dgm:ptLst>
  <dgm:cxnLst>
    <dgm:cxn modelId="{34B537E9-66A7-468D-BCC4-D75E8ECF7C7B}" type="presOf" srcId="{151ADB0A-9B44-4F5D-AFF2-3AA87103CAC6}" destId="{F0D374F6-ABF2-4C32-89CE-7424B1ADB934}" srcOrd="0" destOrd="0" presId="urn:microsoft.com/office/officeart/2009/3/layout/CircleRelationship"/>
    <dgm:cxn modelId="{A4DA1286-0617-4C9C-A173-066E484C48A7}" type="presOf" srcId="{479073A3-6A7F-42AC-AF1D-2AB5C7B864AD}" destId="{6738A7E6-A298-4D92-AFC7-C11AE4B2E779}" srcOrd="0" destOrd="0" presId="urn:microsoft.com/office/officeart/2009/3/layout/CircleRelationship"/>
    <dgm:cxn modelId="{E48D2C13-6A49-4349-99BB-109A34F87403}" srcId="{2C82BB1A-003D-4533-8F66-22395B480FB3}" destId="{FC9B2B22-A9A9-48B3-8BDF-6EA8F7FB755C}" srcOrd="2" destOrd="0" parTransId="{BA1165C8-89D7-479F-8638-4936DAFC5F3F}" sibTransId="{2767CD32-1494-475B-B66F-9D6C514F0DCF}"/>
    <dgm:cxn modelId="{2C0E4C17-54C8-4A4E-97B6-859F8B7F53F2}" type="presOf" srcId="{2FBA06EA-EC5D-4CB1-AC3D-8D402FC53A86}" destId="{17BBCBB0-E410-40F3-8141-BB756DEA1D3F}" srcOrd="0" destOrd="0" presId="urn:microsoft.com/office/officeart/2009/3/layout/CircleRelationship"/>
    <dgm:cxn modelId="{5E71C566-04A5-40DD-B9A9-382C150A81E5}" type="presOf" srcId="{421C8033-AD91-4A86-9562-85FEBEEEEA74}" destId="{84CE0E4D-557A-416C-BCF5-2C21EAC0E603}" srcOrd="0" destOrd="0" presId="urn:microsoft.com/office/officeart/2009/3/layout/CircleRelationship"/>
    <dgm:cxn modelId="{6907D2FF-3462-4328-B532-941D1B5C650C}" srcId="{2C82BB1A-003D-4533-8F66-22395B480FB3}" destId="{4692CE1D-1E43-434F-A34B-7A8BF125C5D4}" srcOrd="4" destOrd="0" parTransId="{E964D044-D484-42ED-8477-8A3A2A63804A}" sibTransId="{5F64A1C8-EF14-44B1-A4B2-05718F8391C8}"/>
    <dgm:cxn modelId="{78BE0F77-13B4-458F-9937-60C7E820A017}" srcId="{421C8033-AD91-4A86-9562-85FEBEEEEA74}" destId="{2C82BB1A-003D-4533-8F66-22395B480FB3}" srcOrd="0" destOrd="0" parTransId="{233D5B92-F5F9-418A-B2B9-EB4392A0917F}" sibTransId="{11452AFD-31BB-4365-951C-26156E89A617}"/>
    <dgm:cxn modelId="{F94345CF-157A-4B53-89FA-9E252017477D}" type="presOf" srcId="{4692CE1D-1E43-434F-A34B-7A8BF125C5D4}" destId="{2B4A247A-FF1E-46FF-9CBA-2892CCFDA656}" srcOrd="0" destOrd="0" presId="urn:microsoft.com/office/officeart/2009/3/layout/CircleRelationship"/>
    <dgm:cxn modelId="{B88105B3-A072-4FC3-AFD3-A565564579C3}" srcId="{2C82BB1A-003D-4533-8F66-22395B480FB3}" destId="{479073A3-6A7F-42AC-AF1D-2AB5C7B864AD}" srcOrd="1" destOrd="0" parTransId="{C2F99C62-BE18-4EC4-86F9-DAB777CE5540}" sibTransId="{C9314C7B-2C4A-4D50-9F4C-377840C48858}"/>
    <dgm:cxn modelId="{F7C647C6-4E91-4E58-B2F5-010FCAD9CABB}" srcId="{2C82BB1A-003D-4533-8F66-22395B480FB3}" destId="{2FBA06EA-EC5D-4CB1-AC3D-8D402FC53A86}" srcOrd="0" destOrd="0" parTransId="{6CA69AB1-8EC9-411D-AA90-5268B896EA5C}" sibTransId="{BF325BA8-066F-423D-9E6F-FD14A9F54D80}"/>
    <dgm:cxn modelId="{A83D5E7C-C945-4A47-AFEB-E51336F9E0F6}" type="presOf" srcId="{2C82BB1A-003D-4533-8F66-22395B480FB3}" destId="{71FE2AC2-46D8-4378-9A73-61659C177D55}" srcOrd="0" destOrd="0" presId="urn:microsoft.com/office/officeart/2009/3/layout/CircleRelationship"/>
    <dgm:cxn modelId="{32DD45D3-CED5-4496-AE81-5EAFA9EF5C3E}" type="presOf" srcId="{FC9B2B22-A9A9-48B3-8BDF-6EA8F7FB755C}" destId="{18904222-E599-4BAF-879F-B17CE19E7EB0}" srcOrd="0" destOrd="0" presId="urn:microsoft.com/office/officeart/2009/3/layout/CircleRelationship"/>
    <dgm:cxn modelId="{6B958661-9E47-429E-B0EF-442648C081D2}" srcId="{2C82BB1A-003D-4533-8F66-22395B480FB3}" destId="{151ADB0A-9B44-4F5D-AFF2-3AA87103CAC6}" srcOrd="3" destOrd="0" parTransId="{B054FCBA-E572-4458-82E6-EB3114651B2D}" sibTransId="{B9802330-2915-4771-A0EB-41F542D3367E}"/>
    <dgm:cxn modelId="{A99BC414-C432-4801-9AE5-271459F623CF}" type="presParOf" srcId="{84CE0E4D-557A-416C-BCF5-2C21EAC0E603}" destId="{71FE2AC2-46D8-4378-9A73-61659C177D55}" srcOrd="0" destOrd="0" presId="urn:microsoft.com/office/officeart/2009/3/layout/CircleRelationship"/>
    <dgm:cxn modelId="{FE56DADF-19BB-49A5-A7D8-F6259577099C}" type="presParOf" srcId="{84CE0E4D-557A-416C-BCF5-2C21EAC0E603}" destId="{8333CD25-45D5-4526-90D0-74DE3C99D16F}" srcOrd="1" destOrd="0" presId="urn:microsoft.com/office/officeart/2009/3/layout/CircleRelationship"/>
    <dgm:cxn modelId="{541621CA-446A-4215-9332-6FC6C3672B18}" type="presParOf" srcId="{84CE0E4D-557A-416C-BCF5-2C21EAC0E603}" destId="{AA2E9BC0-E51E-49AD-BE21-F1DBC9AD0B25}" srcOrd="2" destOrd="0" presId="urn:microsoft.com/office/officeart/2009/3/layout/CircleRelationship"/>
    <dgm:cxn modelId="{4CDA5CC5-23E5-489C-803F-DD44411BEC29}" type="presParOf" srcId="{84CE0E4D-557A-416C-BCF5-2C21EAC0E603}" destId="{27C47BF2-1326-4E97-9C7C-BDEDACEE7A79}" srcOrd="3" destOrd="0" presId="urn:microsoft.com/office/officeart/2009/3/layout/CircleRelationship"/>
    <dgm:cxn modelId="{AFD176A2-AEBA-4C35-A8E2-2C86A23F0D83}" type="presParOf" srcId="{84CE0E4D-557A-416C-BCF5-2C21EAC0E603}" destId="{AD3BFEC0-AE7C-429E-8261-77A77D05BA65}" srcOrd="4" destOrd="0" presId="urn:microsoft.com/office/officeart/2009/3/layout/CircleRelationship"/>
    <dgm:cxn modelId="{048FC353-45D0-42F2-889B-D85BA3A069C9}" type="presParOf" srcId="{84CE0E4D-557A-416C-BCF5-2C21EAC0E603}" destId="{ABB13419-D768-4A65-8618-C667E52C0ED7}" srcOrd="5" destOrd="0" presId="urn:microsoft.com/office/officeart/2009/3/layout/CircleRelationship"/>
    <dgm:cxn modelId="{67DC055A-A563-4D1C-A757-6E32B190AAD2}" type="presParOf" srcId="{84CE0E4D-557A-416C-BCF5-2C21EAC0E603}" destId="{17BBCBB0-E410-40F3-8141-BB756DEA1D3F}" srcOrd="6" destOrd="0" presId="urn:microsoft.com/office/officeart/2009/3/layout/CircleRelationship"/>
    <dgm:cxn modelId="{8BE5DF84-34D3-44D1-B94C-437207D72B7F}" type="presParOf" srcId="{84CE0E4D-557A-416C-BCF5-2C21EAC0E603}" destId="{690E5583-3BAB-48D8-AF59-2890A071815E}" srcOrd="7" destOrd="0" presId="urn:microsoft.com/office/officeart/2009/3/layout/CircleRelationship"/>
    <dgm:cxn modelId="{31F62B51-C0CA-4D7A-A6AE-88D2CA6CC162}" type="presParOf" srcId="{690E5583-3BAB-48D8-AF59-2890A071815E}" destId="{B71DE7FE-592A-4ACB-B034-264FFDD3F41B}" srcOrd="0" destOrd="0" presId="urn:microsoft.com/office/officeart/2009/3/layout/CircleRelationship"/>
    <dgm:cxn modelId="{9207AE6F-5564-4B1F-884B-E092AE315E8A}" type="presParOf" srcId="{84CE0E4D-557A-416C-BCF5-2C21EAC0E603}" destId="{8D579E8C-2B62-4266-9DDA-1BA454679DCE}" srcOrd="8" destOrd="0" presId="urn:microsoft.com/office/officeart/2009/3/layout/CircleRelationship"/>
    <dgm:cxn modelId="{9A55FDC7-82C8-4EE6-AE76-758E1891ABA7}" type="presParOf" srcId="{8D579E8C-2B62-4266-9DDA-1BA454679DCE}" destId="{131FABC6-61E6-490E-A873-41B903E9F339}" srcOrd="0" destOrd="0" presId="urn:microsoft.com/office/officeart/2009/3/layout/CircleRelationship"/>
    <dgm:cxn modelId="{050B252A-C8E3-40A7-BC8E-687342141C7C}" type="presParOf" srcId="{84CE0E4D-557A-416C-BCF5-2C21EAC0E603}" destId="{6738A7E6-A298-4D92-AFC7-C11AE4B2E779}" srcOrd="9" destOrd="0" presId="urn:microsoft.com/office/officeart/2009/3/layout/CircleRelationship"/>
    <dgm:cxn modelId="{57A74D69-7F2E-43B8-AFF3-C85C1C9B8C7A}" type="presParOf" srcId="{84CE0E4D-557A-416C-BCF5-2C21EAC0E603}" destId="{81C59A89-6223-43D7-8035-A5926FF70A8E}" srcOrd="10" destOrd="0" presId="urn:microsoft.com/office/officeart/2009/3/layout/CircleRelationship"/>
    <dgm:cxn modelId="{FBF29668-DECC-49A3-888A-5E65AC177676}" type="presParOf" srcId="{81C59A89-6223-43D7-8035-A5926FF70A8E}" destId="{24C2A828-E779-47FB-8899-D94409175A79}" srcOrd="0" destOrd="0" presId="urn:microsoft.com/office/officeart/2009/3/layout/CircleRelationship"/>
    <dgm:cxn modelId="{71D9FE12-2958-479A-9598-BEC0EC3CEC7E}" type="presParOf" srcId="{84CE0E4D-557A-416C-BCF5-2C21EAC0E603}" destId="{E6D2D294-7173-4DCD-88C2-6AA3265386D3}" srcOrd="11" destOrd="0" presId="urn:microsoft.com/office/officeart/2009/3/layout/CircleRelationship"/>
    <dgm:cxn modelId="{646C4E5B-514F-4FE0-80BF-74F77E40AA16}" type="presParOf" srcId="{E6D2D294-7173-4DCD-88C2-6AA3265386D3}" destId="{DDA223B8-05C4-4A87-83DB-B1C9D7E3F487}" srcOrd="0" destOrd="0" presId="urn:microsoft.com/office/officeart/2009/3/layout/CircleRelationship"/>
    <dgm:cxn modelId="{E89AAD8C-FDAA-45F7-AE8D-CD3D4354AE3E}" type="presParOf" srcId="{84CE0E4D-557A-416C-BCF5-2C21EAC0E603}" destId="{BCE03F0C-EB58-4515-84A1-C27143266F0E}" srcOrd="12" destOrd="0" presId="urn:microsoft.com/office/officeart/2009/3/layout/CircleRelationship"/>
    <dgm:cxn modelId="{4FDB3874-7693-4CC2-B484-D3CD3E4D61F4}" type="presParOf" srcId="{BCE03F0C-EB58-4515-84A1-C27143266F0E}" destId="{DB540760-CADE-40E9-978C-528FBD645205}" srcOrd="0" destOrd="0" presId="urn:microsoft.com/office/officeart/2009/3/layout/CircleRelationship"/>
    <dgm:cxn modelId="{3CE64089-7B05-4EDF-BDB8-10FA9BFB1F65}" type="presParOf" srcId="{84CE0E4D-557A-416C-BCF5-2C21EAC0E603}" destId="{18904222-E599-4BAF-879F-B17CE19E7EB0}" srcOrd="13" destOrd="0" presId="urn:microsoft.com/office/officeart/2009/3/layout/CircleRelationship"/>
    <dgm:cxn modelId="{A77E4B22-36C7-4659-8C84-0FEB4B22AB0F}" type="presParOf" srcId="{84CE0E4D-557A-416C-BCF5-2C21EAC0E603}" destId="{A0747456-6CF5-4F37-ABF9-F35639FCDA3F}" srcOrd="14" destOrd="0" presId="urn:microsoft.com/office/officeart/2009/3/layout/CircleRelationship"/>
    <dgm:cxn modelId="{76769149-5FCE-49B5-9B3D-520A1687F8D5}" type="presParOf" srcId="{A0747456-6CF5-4F37-ABF9-F35639FCDA3F}" destId="{38FD8697-D6EF-4EB1-B47A-C1A78857B070}" srcOrd="0" destOrd="0" presId="urn:microsoft.com/office/officeart/2009/3/layout/CircleRelationship"/>
    <dgm:cxn modelId="{E4A293C3-9314-4886-BB21-03F442FDBA76}" type="presParOf" srcId="{84CE0E4D-557A-416C-BCF5-2C21EAC0E603}" destId="{F0D374F6-ABF2-4C32-89CE-7424B1ADB934}" srcOrd="15" destOrd="0" presId="urn:microsoft.com/office/officeart/2009/3/layout/CircleRelationship"/>
    <dgm:cxn modelId="{566A7FEA-392E-42B8-AF1B-BB270700A89E}" type="presParOf" srcId="{84CE0E4D-557A-416C-BCF5-2C21EAC0E603}" destId="{A408C5FA-732B-43D5-9B21-0D7C75F58283}" srcOrd="16" destOrd="0" presId="urn:microsoft.com/office/officeart/2009/3/layout/CircleRelationship"/>
    <dgm:cxn modelId="{6B562131-E1C9-4777-8660-1A10FB312451}" type="presParOf" srcId="{A408C5FA-732B-43D5-9B21-0D7C75F58283}" destId="{ED973C58-56B0-4E01-9A5F-8D808DD075D4}" srcOrd="0" destOrd="0" presId="urn:microsoft.com/office/officeart/2009/3/layout/CircleRelationship"/>
    <dgm:cxn modelId="{4F2C0B36-FBB9-435A-AC6A-B169FD71EDEE}" type="presParOf" srcId="{84CE0E4D-557A-416C-BCF5-2C21EAC0E603}" destId="{2B4A247A-FF1E-46FF-9CBA-2892CCFDA656}" srcOrd="17" destOrd="0" presId="urn:microsoft.com/office/officeart/2009/3/layout/CircleRelationship"/>
    <dgm:cxn modelId="{12B5440F-F0F9-4EF2-8107-97A451DFD460}" type="presParOf" srcId="{84CE0E4D-557A-416C-BCF5-2C21EAC0E603}" destId="{538FA23D-B5E2-4BC1-B07A-D799FA03B699}" srcOrd="18" destOrd="0" presId="urn:microsoft.com/office/officeart/2009/3/layout/CircleRelationship"/>
    <dgm:cxn modelId="{D816885F-76D7-43DB-97A8-EE0C704D7EF9}" type="presParOf" srcId="{538FA23D-B5E2-4BC1-B07A-D799FA03B699}" destId="{CC09BE23-07AA-4589-B49F-B41FAC1072F4}" srcOrd="0" destOrd="0" presId="urn:microsoft.com/office/officeart/2009/3/layout/CircleRelationship"/>
    <dgm:cxn modelId="{E079C0B5-6F44-4C9F-9B74-17581FBCBB6C}" type="presParOf" srcId="{84CE0E4D-557A-416C-BCF5-2C21EAC0E603}" destId="{FD5A4166-23BB-42B3-9DC5-6056297AE5BB}" srcOrd="19" destOrd="0" presId="urn:microsoft.com/office/officeart/2009/3/layout/CircleRelationship"/>
    <dgm:cxn modelId="{8236A5C7-5DFC-45B6-8F5A-19F902B07597}" type="presParOf" srcId="{FD5A4166-23BB-42B3-9DC5-6056297AE5BB}" destId="{46F27D6D-6BE6-47CD-8C46-F4604D6862D0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DB8ED4-D59A-479F-BDEA-97350066BC4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C5BD796-539A-45D9-BD4E-83287161FC8E}">
      <dgm:prSet phldrT="[Text]"/>
      <dgm:spPr/>
      <dgm:t>
        <a:bodyPr/>
        <a:lstStyle/>
        <a:p>
          <a:r>
            <a:rPr lang="en-US" dirty="0" smtClean="0"/>
            <a:t>Make a list of essential vs. preferred features</a:t>
          </a:r>
          <a:endParaRPr lang="en-US" dirty="0"/>
        </a:p>
      </dgm:t>
    </dgm:pt>
    <dgm:pt modelId="{4B2FBE15-463A-4695-9AFC-4D5FCE46D702}" type="parTrans" cxnId="{D114006A-09CD-4AB2-B19E-E3EA52BC9DE3}">
      <dgm:prSet/>
      <dgm:spPr/>
      <dgm:t>
        <a:bodyPr/>
        <a:lstStyle/>
        <a:p>
          <a:endParaRPr lang="en-US"/>
        </a:p>
      </dgm:t>
    </dgm:pt>
    <dgm:pt modelId="{37BF277D-2320-4D4C-B764-27CBF1D9AB1E}" type="sibTrans" cxnId="{D114006A-09CD-4AB2-B19E-E3EA52BC9DE3}">
      <dgm:prSet/>
      <dgm:spPr/>
      <dgm:t>
        <a:bodyPr/>
        <a:lstStyle/>
        <a:p>
          <a:endParaRPr lang="en-US"/>
        </a:p>
      </dgm:t>
    </dgm:pt>
    <dgm:pt modelId="{8A40C18C-CBD0-4793-B982-F4A88C1F50E3}">
      <dgm:prSet phldrT="[Text]"/>
      <dgm:spPr/>
      <dgm:t>
        <a:bodyPr/>
        <a:lstStyle/>
        <a:p>
          <a:r>
            <a:rPr lang="en-US" dirty="0" smtClean="0"/>
            <a:t>If possible, visit properties of interest</a:t>
          </a:r>
          <a:endParaRPr lang="en-US" dirty="0"/>
        </a:p>
      </dgm:t>
    </dgm:pt>
    <dgm:pt modelId="{0F7961E5-B205-4D1E-A339-84EF2C92BC05}" type="parTrans" cxnId="{759A328D-A40B-4094-8522-3CE42F4E9946}">
      <dgm:prSet/>
      <dgm:spPr/>
      <dgm:t>
        <a:bodyPr/>
        <a:lstStyle/>
        <a:p>
          <a:endParaRPr lang="en-US"/>
        </a:p>
      </dgm:t>
    </dgm:pt>
    <dgm:pt modelId="{A0C6ED16-2281-4103-9772-CC1CADF1665D}" type="sibTrans" cxnId="{759A328D-A40B-4094-8522-3CE42F4E9946}">
      <dgm:prSet/>
      <dgm:spPr/>
      <dgm:t>
        <a:bodyPr/>
        <a:lstStyle/>
        <a:p>
          <a:endParaRPr lang="en-US"/>
        </a:p>
      </dgm:t>
    </dgm:pt>
    <dgm:pt modelId="{C051AA2B-C97B-4765-B7BD-8D913286B514}">
      <dgm:prSet phldrT="[Text]"/>
      <dgm:spPr/>
      <dgm:t>
        <a:bodyPr/>
        <a:lstStyle/>
        <a:p>
          <a:r>
            <a:rPr lang="en-US" dirty="0" smtClean="0"/>
            <a:t>Understand the policies</a:t>
          </a:r>
          <a:endParaRPr lang="en-US" dirty="0"/>
        </a:p>
      </dgm:t>
    </dgm:pt>
    <dgm:pt modelId="{A71250CC-87A2-4049-A8BD-056BC39F6953}" type="parTrans" cxnId="{2B022C49-9237-4080-BE68-A82A64F74156}">
      <dgm:prSet/>
      <dgm:spPr/>
      <dgm:t>
        <a:bodyPr/>
        <a:lstStyle/>
        <a:p>
          <a:endParaRPr lang="en-US"/>
        </a:p>
      </dgm:t>
    </dgm:pt>
    <dgm:pt modelId="{2B177D26-2D45-4252-98C8-4022D740568B}" type="sibTrans" cxnId="{2B022C49-9237-4080-BE68-A82A64F74156}">
      <dgm:prSet/>
      <dgm:spPr/>
      <dgm:t>
        <a:bodyPr/>
        <a:lstStyle/>
        <a:p>
          <a:endParaRPr lang="en-US"/>
        </a:p>
      </dgm:t>
    </dgm:pt>
    <dgm:pt modelId="{4D6E6A8A-6B59-4E05-AD0E-9BC9381A8C25}">
      <dgm:prSet/>
      <dgm:spPr/>
      <dgm:t>
        <a:bodyPr/>
        <a:lstStyle/>
        <a:p>
          <a:r>
            <a:rPr lang="en-US" dirty="0" smtClean="0"/>
            <a:t>Know what you can afford and calculate the total cost</a:t>
          </a:r>
          <a:endParaRPr lang="en-US" dirty="0"/>
        </a:p>
      </dgm:t>
    </dgm:pt>
    <dgm:pt modelId="{53FE3D0E-B399-4A40-8669-22A75728EA68}" type="parTrans" cxnId="{2A34E59A-F289-455E-8C44-DE9EF3687BB1}">
      <dgm:prSet/>
      <dgm:spPr/>
      <dgm:t>
        <a:bodyPr/>
        <a:lstStyle/>
        <a:p>
          <a:endParaRPr lang="en-US"/>
        </a:p>
      </dgm:t>
    </dgm:pt>
    <dgm:pt modelId="{AB38B044-46C3-41CC-AEE5-71765435E432}" type="sibTrans" cxnId="{2A34E59A-F289-455E-8C44-DE9EF3687BB1}">
      <dgm:prSet/>
      <dgm:spPr/>
      <dgm:t>
        <a:bodyPr/>
        <a:lstStyle/>
        <a:p>
          <a:endParaRPr lang="en-US"/>
        </a:p>
      </dgm:t>
    </dgm:pt>
    <dgm:pt modelId="{54A864E6-3115-4D6C-B6EC-A9159CCEBAE8}" type="pres">
      <dgm:prSet presAssocID="{B1DB8ED4-D59A-479F-BDEA-97350066BC4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21FEC165-485F-48A9-8A32-20D9A0B48228}" type="pres">
      <dgm:prSet presAssocID="{B1DB8ED4-D59A-479F-BDEA-97350066BC4C}" presName="Name1" presStyleCnt="0"/>
      <dgm:spPr/>
    </dgm:pt>
    <dgm:pt modelId="{9541A90B-F899-400F-997F-2792D1DDD312}" type="pres">
      <dgm:prSet presAssocID="{B1DB8ED4-D59A-479F-BDEA-97350066BC4C}" presName="cycle" presStyleCnt="0"/>
      <dgm:spPr/>
    </dgm:pt>
    <dgm:pt modelId="{F3FEF3D4-63F3-4E07-8E9E-FFD2B0A0FD11}" type="pres">
      <dgm:prSet presAssocID="{B1DB8ED4-D59A-479F-BDEA-97350066BC4C}" presName="srcNode" presStyleLbl="node1" presStyleIdx="0" presStyleCnt="4"/>
      <dgm:spPr/>
    </dgm:pt>
    <dgm:pt modelId="{02A3C1F1-EC80-43A2-B059-59F2EFFC6F65}" type="pres">
      <dgm:prSet presAssocID="{B1DB8ED4-D59A-479F-BDEA-97350066BC4C}" presName="conn" presStyleLbl="parChTrans1D2" presStyleIdx="0" presStyleCnt="1"/>
      <dgm:spPr/>
      <dgm:t>
        <a:bodyPr/>
        <a:lstStyle/>
        <a:p>
          <a:endParaRPr lang="en-US"/>
        </a:p>
      </dgm:t>
    </dgm:pt>
    <dgm:pt modelId="{FB6EB4F4-03C7-4BE9-B2F8-BAEA6FC2FEF8}" type="pres">
      <dgm:prSet presAssocID="{B1DB8ED4-D59A-479F-BDEA-97350066BC4C}" presName="extraNode" presStyleLbl="node1" presStyleIdx="0" presStyleCnt="4"/>
      <dgm:spPr/>
    </dgm:pt>
    <dgm:pt modelId="{4E9D20BC-6CD3-4222-AE70-6DA35EB4F046}" type="pres">
      <dgm:prSet presAssocID="{B1DB8ED4-D59A-479F-BDEA-97350066BC4C}" presName="dstNode" presStyleLbl="node1" presStyleIdx="0" presStyleCnt="4"/>
      <dgm:spPr/>
    </dgm:pt>
    <dgm:pt modelId="{BCC80026-AEFE-4E81-8738-F6A5C1290F66}" type="pres">
      <dgm:prSet presAssocID="{CC5BD796-539A-45D9-BD4E-83287161FC8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119226-4611-4643-A9AD-E75958997CA1}" type="pres">
      <dgm:prSet presAssocID="{CC5BD796-539A-45D9-BD4E-83287161FC8E}" presName="accent_1" presStyleCnt="0"/>
      <dgm:spPr/>
    </dgm:pt>
    <dgm:pt modelId="{81BFD48C-ADCD-4322-A675-911A403E9682}" type="pres">
      <dgm:prSet presAssocID="{CC5BD796-539A-45D9-BD4E-83287161FC8E}" presName="accentRepeatNode" presStyleLbl="solidFgAcc1" presStyleIdx="0" presStyleCnt="4"/>
      <dgm:spPr>
        <a:solidFill>
          <a:schemeClr val="accent1">
            <a:lumMod val="20000"/>
            <a:lumOff val="80000"/>
          </a:schemeClr>
        </a:solidFill>
      </dgm:spPr>
    </dgm:pt>
    <dgm:pt modelId="{D938FE5A-362C-4D8B-8458-CC22076293B1}" type="pres">
      <dgm:prSet presAssocID="{8A40C18C-CBD0-4793-B982-F4A88C1F50E3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DD6657-B4D3-40E1-97DC-74F42BE06ABA}" type="pres">
      <dgm:prSet presAssocID="{8A40C18C-CBD0-4793-B982-F4A88C1F50E3}" presName="accent_2" presStyleCnt="0"/>
      <dgm:spPr/>
    </dgm:pt>
    <dgm:pt modelId="{32606B1D-0513-4917-96F1-AE1DB1739893}" type="pres">
      <dgm:prSet presAssocID="{8A40C18C-CBD0-4793-B982-F4A88C1F50E3}" presName="accentRepeatNode" presStyleLbl="solidFgAcc1" presStyleIdx="1" presStyleCnt="4"/>
      <dgm:spPr>
        <a:solidFill>
          <a:schemeClr val="accent1">
            <a:lumMod val="20000"/>
            <a:lumOff val="80000"/>
          </a:schemeClr>
        </a:solidFill>
      </dgm:spPr>
    </dgm:pt>
    <dgm:pt modelId="{ED2CD86B-334A-4F2B-95B9-04A57E6A37D5}" type="pres">
      <dgm:prSet presAssocID="{4D6E6A8A-6B59-4E05-AD0E-9BC9381A8C2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166F84-5670-4142-893B-F79193E7320F}" type="pres">
      <dgm:prSet presAssocID="{4D6E6A8A-6B59-4E05-AD0E-9BC9381A8C25}" presName="accent_3" presStyleCnt="0"/>
      <dgm:spPr/>
    </dgm:pt>
    <dgm:pt modelId="{8754F671-CB18-4E36-A363-199E8EA299C7}" type="pres">
      <dgm:prSet presAssocID="{4D6E6A8A-6B59-4E05-AD0E-9BC9381A8C25}" presName="accentRepeatNode" presStyleLbl="solidFgAcc1" presStyleIdx="2" presStyleCnt="4"/>
      <dgm:spPr>
        <a:solidFill>
          <a:schemeClr val="accent1">
            <a:lumMod val="20000"/>
            <a:lumOff val="80000"/>
          </a:schemeClr>
        </a:solidFill>
      </dgm:spPr>
    </dgm:pt>
    <dgm:pt modelId="{EC14E935-F9DC-47D8-920F-E4D548E865D6}" type="pres">
      <dgm:prSet presAssocID="{C051AA2B-C97B-4765-B7BD-8D913286B51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606D11-8684-4BA7-8E0D-D74051298F7E}" type="pres">
      <dgm:prSet presAssocID="{C051AA2B-C97B-4765-B7BD-8D913286B514}" presName="accent_4" presStyleCnt="0"/>
      <dgm:spPr/>
    </dgm:pt>
    <dgm:pt modelId="{B4301361-3934-42D4-BE60-F8D9CB0860E1}" type="pres">
      <dgm:prSet presAssocID="{C051AA2B-C97B-4765-B7BD-8D913286B514}" presName="accentRepeatNode" presStyleLbl="solidFgAcc1" presStyleIdx="3" presStyleCnt="4"/>
      <dgm:spPr>
        <a:solidFill>
          <a:schemeClr val="accent1">
            <a:lumMod val="20000"/>
            <a:lumOff val="80000"/>
          </a:schemeClr>
        </a:solidFill>
      </dgm:spPr>
    </dgm:pt>
  </dgm:ptLst>
  <dgm:cxnLst>
    <dgm:cxn modelId="{2994AF60-E16B-4442-A07C-302DB41A8FDA}" type="presOf" srcId="{C051AA2B-C97B-4765-B7BD-8D913286B514}" destId="{EC14E935-F9DC-47D8-920F-E4D548E865D6}" srcOrd="0" destOrd="0" presId="urn:microsoft.com/office/officeart/2008/layout/VerticalCurvedList"/>
    <dgm:cxn modelId="{D114006A-09CD-4AB2-B19E-E3EA52BC9DE3}" srcId="{B1DB8ED4-D59A-479F-BDEA-97350066BC4C}" destId="{CC5BD796-539A-45D9-BD4E-83287161FC8E}" srcOrd="0" destOrd="0" parTransId="{4B2FBE15-463A-4695-9AFC-4D5FCE46D702}" sibTransId="{37BF277D-2320-4D4C-B764-27CBF1D9AB1E}"/>
    <dgm:cxn modelId="{2CE54440-EF00-44E1-9D18-912251640422}" type="presOf" srcId="{CC5BD796-539A-45D9-BD4E-83287161FC8E}" destId="{BCC80026-AEFE-4E81-8738-F6A5C1290F66}" srcOrd="0" destOrd="0" presId="urn:microsoft.com/office/officeart/2008/layout/VerticalCurvedList"/>
    <dgm:cxn modelId="{3AC83B11-C49A-496A-82D1-99959413D643}" type="presOf" srcId="{B1DB8ED4-D59A-479F-BDEA-97350066BC4C}" destId="{54A864E6-3115-4D6C-B6EC-A9159CCEBAE8}" srcOrd="0" destOrd="0" presId="urn:microsoft.com/office/officeart/2008/layout/VerticalCurvedList"/>
    <dgm:cxn modelId="{759A328D-A40B-4094-8522-3CE42F4E9946}" srcId="{B1DB8ED4-D59A-479F-BDEA-97350066BC4C}" destId="{8A40C18C-CBD0-4793-B982-F4A88C1F50E3}" srcOrd="1" destOrd="0" parTransId="{0F7961E5-B205-4D1E-A339-84EF2C92BC05}" sibTransId="{A0C6ED16-2281-4103-9772-CC1CADF1665D}"/>
    <dgm:cxn modelId="{BCABECC8-9029-45D3-BD63-DFAB3BFC52FB}" type="presOf" srcId="{8A40C18C-CBD0-4793-B982-F4A88C1F50E3}" destId="{D938FE5A-362C-4D8B-8458-CC22076293B1}" srcOrd="0" destOrd="0" presId="urn:microsoft.com/office/officeart/2008/layout/VerticalCurvedList"/>
    <dgm:cxn modelId="{3414B82C-A06C-41BD-AF45-8821A7F72E35}" type="presOf" srcId="{4D6E6A8A-6B59-4E05-AD0E-9BC9381A8C25}" destId="{ED2CD86B-334A-4F2B-95B9-04A57E6A37D5}" srcOrd="0" destOrd="0" presId="urn:microsoft.com/office/officeart/2008/layout/VerticalCurvedList"/>
    <dgm:cxn modelId="{2B022C49-9237-4080-BE68-A82A64F74156}" srcId="{B1DB8ED4-D59A-479F-BDEA-97350066BC4C}" destId="{C051AA2B-C97B-4765-B7BD-8D913286B514}" srcOrd="3" destOrd="0" parTransId="{A71250CC-87A2-4049-A8BD-056BC39F6953}" sibTransId="{2B177D26-2D45-4252-98C8-4022D740568B}"/>
    <dgm:cxn modelId="{7FDC720F-6A3C-4437-9003-18971E0D4F12}" type="presOf" srcId="{37BF277D-2320-4D4C-B764-27CBF1D9AB1E}" destId="{02A3C1F1-EC80-43A2-B059-59F2EFFC6F65}" srcOrd="0" destOrd="0" presId="urn:microsoft.com/office/officeart/2008/layout/VerticalCurvedList"/>
    <dgm:cxn modelId="{2A34E59A-F289-455E-8C44-DE9EF3687BB1}" srcId="{B1DB8ED4-D59A-479F-BDEA-97350066BC4C}" destId="{4D6E6A8A-6B59-4E05-AD0E-9BC9381A8C25}" srcOrd="2" destOrd="0" parTransId="{53FE3D0E-B399-4A40-8669-22A75728EA68}" sibTransId="{AB38B044-46C3-41CC-AEE5-71765435E432}"/>
    <dgm:cxn modelId="{240A879A-3208-4562-A318-01F8ADA9E653}" type="presParOf" srcId="{54A864E6-3115-4D6C-B6EC-A9159CCEBAE8}" destId="{21FEC165-485F-48A9-8A32-20D9A0B48228}" srcOrd="0" destOrd="0" presId="urn:microsoft.com/office/officeart/2008/layout/VerticalCurvedList"/>
    <dgm:cxn modelId="{BF99AAE1-B24E-408B-9B12-CB1CFE66AD97}" type="presParOf" srcId="{21FEC165-485F-48A9-8A32-20D9A0B48228}" destId="{9541A90B-F899-400F-997F-2792D1DDD312}" srcOrd="0" destOrd="0" presId="urn:microsoft.com/office/officeart/2008/layout/VerticalCurvedList"/>
    <dgm:cxn modelId="{6DE86935-44C7-42ED-9901-82A502ECB164}" type="presParOf" srcId="{9541A90B-F899-400F-997F-2792D1DDD312}" destId="{F3FEF3D4-63F3-4E07-8E9E-FFD2B0A0FD11}" srcOrd="0" destOrd="0" presId="urn:microsoft.com/office/officeart/2008/layout/VerticalCurvedList"/>
    <dgm:cxn modelId="{7550D078-6E79-477F-91CE-63F168B3313D}" type="presParOf" srcId="{9541A90B-F899-400F-997F-2792D1DDD312}" destId="{02A3C1F1-EC80-43A2-B059-59F2EFFC6F65}" srcOrd="1" destOrd="0" presId="urn:microsoft.com/office/officeart/2008/layout/VerticalCurvedList"/>
    <dgm:cxn modelId="{BDA2A033-EE65-417E-83ED-A2B78AAF0D3A}" type="presParOf" srcId="{9541A90B-F899-400F-997F-2792D1DDD312}" destId="{FB6EB4F4-03C7-4BE9-B2F8-BAEA6FC2FEF8}" srcOrd="2" destOrd="0" presId="urn:microsoft.com/office/officeart/2008/layout/VerticalCurvedList"/>
    <dgm:cxn modelId="{23E9E998-AB1F-44DD-B824-C38B6583BE17}" type="presParOf" srcId="{9541A90B-F899-400F-997F-2792D1DDD312}" destId="{4E9D20BC-6CD3-4222-AE70-6DA35EB4F046}" srcOrd="3" destOrd="0" presId="urn:microsoft.com/office/officeart/2008/layout/VerticalCurvedList"/>
    <dgm:cxn modelId="{DA507A5B-3464-45AD-B021-9D4DB52789A2}" type="presParOf" srcId="{21FEC165-485F-48A9-8A32-20D9A0B48228}" destId="{BCC80026-AEFE-4E81-8738-F6A5C1290F66}" srcOrd="1" destOrd="0" presId="urn:microsoft.com/office/officeart/2008/layout/VerticalCurvedList"/>
    <dgm:cxn modelId="{D18C7C70-BDB0-4F21-92B7-4B161C3497BE}" type="presParOf" srcId="{21FEC165-485F-48A9-8A32-20D9A0B48228}" destId="{3E119226-4611-4643-A9AD-E75958997CA1}" srcOrd="2" destOrd="0" presId="urn:microsoft.com/office/officeart/2008/layout/VerticalCurvedList"/>
    <dgm:cxn modelId="{666BF6F7-29E7-42A8-B55F-8F2266BFDED4}" type="presParOf" srcId="{3E119226-4611-4643-A9AD-E75958997CA1}" destId="{81BFD48C-ADCD-4322-A675-911A403E9682}" srcOrd="0" destOrd="0" presId="urn:microsoft.com/office/officeart/2008/layout/VerticalCurvedList"/>
    <dgm:cxn modelId="{23B607DB-A78E-4372-B61C-9E7914729E16}" type="presParOf" srcId="{21FEC165-485F-48A9-8A32-20D9A0B48228}" destId="{D938FE5A-362C-4D8B-8458-CC22076293B1}" srcOrd="3" destOrd="0" presId="urn:microsoft.com/office/officeart/2008/layout/VerticalCurvedList"/>
    <dgm:cxn modelId="{A9C51B60-B280-4849-9D47-B2C5C935CAB4}" type="presParOf" srcId="{21FEC165-485F-48A9-8A32-20D9A0B48228}" destId="{F3DD6657-B4D3-40E1-97DC-74F42BE06ABA}" srcOrd="4" destOrd="0" presId="urn:microsoft.com/office/officeart/2008/layout/VerticalCurvedList"/>
    <dgm:cxn modelId="{4FA65141-C855-4FFF-9531-8E09233AC613}" type="presParOf" srcId="{F3DD6657-B4D3-40E1-97DC-74F42BE06ABA}" destId="{32606B1D-0513-4917-96F1-AE1DB1739893}" srcOrd="0" destOrd="0" presId="urn:microsoft.com/office/officeart/2008/layout/VerticalCurvedList"/>
    <dgm:cxn modelId="{D4B5AD09-17C9-4A17-9AD2-68C36B345572}" type="presParOf" srcId="{21FEC165-485F-48A9-8A32-20D9A0B48228}" destId="{ED2CD86B-334A-4F2B-95B9-04A57E6A37D5}" srcOrd="5" destOrd="0" presId="urn:microsoft.com/office/officeart/2008/layout/VerticalCurvedList"/>
    <dgm:cxn modelId="{74FFD47E-35B6-432E-8CE0-9F6CEC344368}" type="presParOf" srcId="{21FEC165-485F-48A9-8A32-20D9A0B48228}" destId="{7C166F84-5670-4142-893B-F79193E7320F}" srcOrd="6" destOrd="0" presId="urn:microsoft.com/office/officeart/2008/layout/VerticalCurvedList"/>
    <dgm:cxn modelId="{62A8C50F-C928-4F45-A751-BCE581A11DD2}" type="presParOf" srcId="{7C166F84-5670-4142-893B-F79193E7320F}" destId="{8754F671-CB18-4E36-A363-199E8EA299C7}" srcOrd="0" destOrd="0" presId="urn:microsoft.com/office/officeart/2008/layout/VerticalCurvedList"/>
    <dgm:cxn modelId="{B04EB6EA-3FE4-4AC7-9639-9E25FA7E828B}" type="presParOf" srcId="{21FEC165-485F-48A9-8A32-20D9A0B48228}" destId="{EC14E935-F9DC-47D8-920F-E4D548E865D6}" srcOrd="7" destOrd="0" presId="urn:microsoft.com/office/officeart/2008/layout/VerticalCurvedList"/>
    <dgm:cxn modelId="{54F35745-B126-4386-9A4F-94CFDAE28847}" type="presParOf" srcId="{21FEC165-485F-48A9-8A32-20D9A0B48228}" destId="{11606D11-8684-4BA7-8E0D-D74051298F7E}" srcOrd="8" destOrd="0" presId="urn:microsoft.com/office/officeart/2008/layout/VerticalCurvedList"/>
    <dgm:cxn modelId="{0A522276-8374-4489-B228-B3063713659E}" type="presParOf" srcId="{11606D11-8684-4BA7-8E0D-D74051298F7E}" destId="{B4301361-3934-42D4-BE60-F8D9CB0860E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68AF92-6E55-4F5A-A0BC-60216950F26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9FDAA8-47F5-44F9-AFEC-36459EB70A6B}">
      <dgm:prSet phldrT="[Text]"/>
      <dgm:spPr/>
      <dgm:t>
        <a:bodyPr/>
        <a:lstStyle/>
        <a:p>
          <a:r>
            <a:rPr lang="en-US" dirty="0" smtClean="0"/>
            <a:t>Rent &amp; Length of Rental</a:t>
          </a:r>
          <a:endParaRPr lang="en-US" dirty="0"/>
        </a:p>
      </dgm:t>
    </dgm:pt>
    <dgm:pt modelId="{704FF677-D831-4E33-8181-DC87210C89FC}" type="parTrans" cxnId="{0F52CFD9-3C58-49A2-A798-D3806A9DB018}">
      <dgm:prSet/>
      <dgm:spPr/>
      <dgm:t>
        <a:bodyPr/>
        <a:lstStyle/>
        <a:p>
          <a:endParaRPr lang="en-US"/>
        </a:p>
      </dgm:t>
    </dgm:pt>
    <dgm:pt modelId="{D9636F2C-8E7C-423D-ABE4-B704E2BC7D30}" type="sibTrans" cxnId="{0F52CFD9-3C58-49A2-A798-D3806A9DB018}">
      <dgm:prSet/>
      <dgm:spPr/>
      <dgm:t>
        <a:bodyPr/>
        <a:lstStyle/>
        <a:p>
          <a:endParaRPr lang="en-US"/>
        </a:p>
      </dgm:t>
    </dgm:pt>
    <dgm:pt modelId="{252CF762-FAD8-4568-8C98-3426912A3CA4}">
      <dgm:prSet phldrT="[Text]"/>
      <dgm:spPr/>
      <dgm:t>
        <a:bodyPr/>
        <a:lstStyle/>
        <a:p>
          <a:r>
            <a:rPr lang="en-US" dirty="0" smtClean="0"/>
            <a:t>How much is rent?</a:t>
          </a:r>
          <a:endParaRPr lang="en-US" dirty="0"/>
        </a:p>
      </dgm:t>
    </dgm:pt>
    <dgm:pt modelId="{E262FDD2-1DD9-40C1-832C-AE62696E35C0}" type="parTrans" cxnId="{F330655B-9BFF-47EA-A321-2517DAAF6203}">
      <dgm:prSet/>
      <dgm:spPr/>
      <dgm:t>
        <a:bodyPr/>
        <a:lstStyle/>
        <a:p>
          <a:endParaRPr lang="en-US"/>
        </a:p>
      </dgm:t>
    </dgm:pt>
    <dgm:pt modelId="{68B1650B-BA41-4181-A6F7-6555A1706B8D}" type="sibTrans" cxnId="{F330655B-9BFF-47EA-A321-2517DAAF6203}">
      <dgm:prSet/>
      <dgm:spPr/>
      <dgm:t>
        <a:bodyPr/>
        <a:lstStyle/>
        <a:p>
          <a:endParaRPr lang="en-US"/>
        </a:p>
      </dgm:t>
    </dgm:pt>
    <dgm:pt modelId="{194715D0-DB75-45D8-AC9D-5C86889B645A}">
      <dgm:prSet phldrT="[Text]"/>
      <dgm:spPr/>
      <dgm:t>
        <a:bodyPr/>
        <a:lstStyle/>
        <a:p>
          <a:r>
            <a:rPr lang="en-US" dirty="0" smtClean="0"/>
            <a:t>Utilities</a:t>
          </a:r>
          <a:endParaRPr lang="en-US" dirty="0"/>
        </a:p>
      </dgm:t>
    </dgm:pt>
    <dgm:pt modelId="{2BB34361-E8F1-4D1A-B2D7-7B474E6C31A0}" type="parTrans" cxnId="{9F3D1299-5EDD-40E6-BAD7-55093087C339}">
      <dgm:prSet/>
      <dgm:spPr/>
      <dgm:t>
        <a:bodyPr/>
        <a:lstStyle/>
        <a:p>
          <a:endParaRPr lang="en-US"/>
        </a:p>
      </dgm:t>
    </dgm:pt>
    <dgm:pt modelId="{EB626DF6-FFAE-4AFA-A44F-D79732124233}" type="sibTrans" cxnId="{9F3D1299-5EDD-40E6-BAD7-55093087C339}">
      <dgm:prSet/>
      <dgm:spPr/>
      <dgm:t>
        <a:bodyPr/>
        <a:lstStyle/>
        <a:p>
          <a:endParaRPr lang="en-US"/>
        </a:p>
      </dgm:t>
    </dgm:pt>
    <dgm:pt modelId="{859D5C5D-FED5-493E-B74A-9014ADD757A9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Who is responsible for each bill?</a:t>
          </a:r>
          <a:endParaRPr lang="en-US" dirty="0"/>
        </a:p>
      </dgm:t>
    </dgm:pt>
    <dgm:pt modelId="{5DC00BAF-9F60-4624-8CC0-87467C746F37}" type="parTrans" cxnId="{10C5E3CA-FCBD-4005-990A-F49BD9CA4498}">
      <dgm:prSet/>
      <dgm:spPr/>
      <dgm:t>
        <a:bodyPr/>
        <a:lstStyle/>
        <a:p>
          <a:endParaRPr lang="en-US"/>
        </a:p>
      </dgm:t>
    </dgm:pt>
    <dgm:pt modelId="{158246DC-7898-4F22-8A06-1EAA3A75E677}" type="sibTrans" cxnId="{10C5E3CA-FCBD-4005-990A-F49BD9CA4498}">
      <dgm:prSet/>
      <dgm:spPr/>
      <dgm:t>
        <a:bodyPr/>
        <a:lstStyle/>
        <a:p>
          <a:endParaRPr lang="en-US"/>
        </a:p>
      </dgm:t>
    </dgm:pt>
    <dgm:pt modelId="{C4EE94F4-1BEF-4EC4-A966-E805DA1A28A1}">
      <dgm:prSet phldrT="[Text]" custT="1"/>
      <dgm:spPr/>
      <dgm:t>
        <a:bodyPr/>
        <a:lstStyle/>
        <a:p>
          <a:r>
            <a:rPr lang="en-US" sz="2800" dirty="0" smtClean="0"/>
            <a:t>Amenities </a:t>
          </a:r>
          <a:r>
            <a:rPr lang="en-US" sz="2000" dirty="0" smtClean="0"/>
            <a:t>(furniture, pool, laundry, </a:t>
          </a:r>
          <a:r>
            <a:rPr lang="en-US" sz="2000" dirty="0" err="1" smtClean="0"/>
            <a:t>etc</a:t>
          </a:r>
          <a:r>
            <a:rPr lang="en-US" sz="2000" dirty="0" smtClean="0"/>
            <a:t>)</a:t>
          </a:r>
          <a:endParaRPr lang="en-US" sz="2000" dirty="0"/>
        </a:p>
      </dgm:t>
    </dgm:pt>
    <dgm:pt modelId="{579D4BF6-A7BA-46D3-BFF3-9C88E5FCDD64}" type="parTrans" cxnId="{677CEA8E-B5B8-4600-9736-28B90DC0E93D}">
      <dgm:prSet/>
      <dgm:spPr/>
      <dgm:t>
        <a:bodyPr/>
        <a:lstStyle/>
        <a:p>
          <a:endParaRPr lang="en-US"/>
        </a:p>
      </dgm:t>
    </dgm:pt>
    <dgm:pt modelId="{63E641E8-6950-476B-8CBE-29ADED9A694A}" type="sibTrans" cxnId="{677CEA8E-B5B8-4600-9736-28B90DC0E93D}">
      <dgm:prSet/>
      <dgm:spPr/>
      <dgm:t>
        <a:bodyPr/>
        <a:lstStyle/>
        <a:p>
          <a:endParaRPr lang="en-US"/>
        </a:p>
      </dgm:t>
    </dgm:pt>
    <dgm:pt modelId="{C8245ADB-E052-43A0-A890-CD4F9F0321FC}">
      <dgm:prSet phldrT="[Text]"/>
      <dgm:spPr/>
      <dgm:t>
        <a:bodyPr/>
        <a:lstStyle/>
        <a:p>
          <a:r>
            <a:rPr lang="en-US" dirty="0" smtClean="0"/>
            <a:t>What is available?</a:t>
          </a:r>
          <a:endParaRPr lang="en-US" dirty="0"/>
        </a:p>
      </dgm:t>
    </dgm:pt>
    <dgm:pt modelId="{686E2139-7DF4-46EC-9013-B8BC50D4162A}" type="parTrans" cxnId="{EAEDC6FA-6DE8-4DAF-857F-AEF79D86A18B}">
      <dgm:prSet/>
      <dgm:spPr/>
      <dgm:t>
        <a:bodyPr/>
        <a:lstStyle/>
        <a:p>
          <a:endParaRPr lang="en-US"/>
        </a:p>
      </dgm:t>
    </dgm:pt>
    <dgm:pt modelId="{82F3E56A-90C6-4AB0-B5A7-E6A19A3EABFD}" type="sibTrans" cxnId="{EAEDC6FA-6DE8-4DAF-857F-AEF79D86A18B}">
      <dgm:prSet/>
      <dgm:spPr/>
      <dgm:t>
        <a:bodyPr/>
        <a:lstStyle/>
        <a:p>
          <a:endParaRPr lang="en-US"/>
        </a:p>
      </dgm:t>
    </dgm:pt>
    <dgm:pt modelId="{2A2137A3-FE5B-4C5A-9351-8B8A1014266E}">
      <dgm:prSet phldrT="[Text]"/>
      <dgm:spPr/>
      <dgm:t>
        <a:bodyPr/>
        <a:lstStyle/>
        <a:p>
          <a:r>
            <a:rPr lang="en-US" dirty="0" smtClean="0"/>
            <a:t>Are there additional charges for usage?</a:t>
          </a:r>
          <a:endParaRPr lang="en-US" dirty="0"/>
        </a:p>
      </dgm:t>
    </dgm:pt>
    <dgm:pt modelId="{75E1C654-B8D5-47A5-A238-5319986C754C}" type="parTrans" cxnId="{E3065327-3ABD-4190-A592-3375F9EFCD0F}">
      <dgm:prSet/>
      <dgm:spPr/>
      <dgm:t>
        <a:bodyPr/>
        <a:lstStyle/>
        <a:p>
          <a:endParaRPr lang="en-US"/>
        </a:p>
      </dgm:t>
    </dgm:pt>
    <dgm:pt modelId="{F90A3250-7BC3-485B-B7C8-F49C333EFDC5}" type="sibTrans" cxnId="{E3065327-3ABD-4190-A592-3375F9EFCD0F}">
      <dgm:prSet/>
      <dgm:spPr/>
      <dgm:t>
        <a:bodyPr/>
        <a:lstStyle/>
        <a:p>
          <a:endParaRPr lang="en-US"/>
        </a:p>
      </dgm:t>
    </dgm:pt>
    <dgm:pt modelId="{8FC113E9-EAD5-4936-B155-CF2E2A40D63A}">
      <dgm:prSet phldrT="[Text]"/>
      <dgm:spPr/>
      <dgm:t>
        <a:bodyPr/>
        <a:lstStyle/>
        <a:p>
          <a:r>
            <a:rPr lang="en-US" dirty="0" smtClean="0"/>
            <a:t>When is it due?</a:t>
          </a:r>
          <a:endParaRPr lang="en-US" dirty="0"/>
        </a:p>
      </dgm:t>
    </dgm:pt>
    <dgm:pt modelId="{03D89199-E87C-4699-BF46-AAF85B686A96}" type="parTrans" cxnId="{53A194C7-6081-4574-B0C4-6AA0EBC9CAF4}">
      <dgm:prSet/>
      <dgm:spPr/>
      <dgm:t>
        <a:bodyPr/>
        <a:lstStyle/>
        <a:p>
          <a:endParaRPr lang="en-US"/>
        </a:p>
      </dgm:t>
    </dgm:pt>
    <dgm:pt modelId="{754E3965-0E2B-4324-9557-4F60ABC06E38}" type="sibTrans" cxnId="{53A194C7-6081-4574-B0C4-6AA0EBC9CAF4}">
      <dgm:prSet/>
      <dgm:spPr/>
      <dgm:t>
        <a:bodyPr/>
        <a:lstStyle/>
        <a:p>
          <a:endParaRPr lang="en-US"/>
        </a:p>
      </dgm:t>
    </dgm:pt>
    <dgm:pt modelId="{B2B0D6FB-876A-4970-98BF-778EA2EA8B72}">
      <dgm:prSet phldrT="[Text]"/>
      <dgm:spPr/>
      <dgm:t>
        <a:bodyPr/>
        <a:lstStyle/>
        <a:p>
          <a:r>
            <a:rPr lang="en-US" dirty="0" smtClean="0"/>
            <a:t>What is the rental contract length?</a:t>
          </a:r>
          <a:endParaRPr lang="en-US" dirty="0"/>
        </a:p>
      </dgm:t>
    </dgm:pt>
    <dgm:pt modelId="{531612FF-A640-4EEC-AD04-BB88A800BBA0}" type="parTrans" cxnId="{C307BC67-2E32-413A-B05E-6EB6A1B2839B}">
      <dgm:prSet/>
      <dgm:spPr/>
      <dgm:t>
        <a:bodyPr/>
        <a:lstStyle/>
        <a:p>
          <a:endParaRPr lang="en-US"/>
        </a:p>
      </dgm:t>
    </dgm:pt>
    <dgm:pt modelId="{611AC0DC-724D-4451-A469-15A67D2C9417}" type="sibTrans" cxnId="{C307BC67-2E32-413A-B05E-6EB6A1B2839B}">
      <dgm:prSet/>
      <dgm:spPr/>
      <dgm:t>
        <a:bodyPr/>
        <a:lstStyle/>
        <a:p>
          <a:endParaRPr lang="en-US"/>
        </a:p>
      </dgm:t>
    </dgm:pt>
    <dgm:pt modelId="{55AAA7CF-71C7-4790-88E4-CBFC7EC81475}" type="pres">
      <dgm:prSet presAssocID="{7668AF92-6E55-4F5A-A0BC-60216950F2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DAEE3E-931E-4AA7-A1C7-6AF89E571F3F}" type="pres">
      <dgm:prSet presAssocID="{749FDAA8-47F5-44F9-AFEC-36459EB70A6B}" presName="linNode" presStyleCnt="0"/>
      <dgm:spPr/>
    </dgm:pt>
    <dgm:pt modelId="{6A19AFF5-D3F7-4556-9E28-605EB225C636}" type="pres">
      <dgm:prSet presAssocID="{749FDAA8-47F5-44F9-AFEC-36459EB70A6B}" presName="parentText" presStyleLbl="node1" presStyleIdx="0" presStyleCnt="3" custScaleX="747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11476-0D62-4DD4-93C8-23DBA1A5844F}" type="pres">
      <dgm:prSet presAssocID="{749FDAA8-47F5-44F9-AFEC-36459EB70A6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25F6C-49F3-40DE-BAF9-AC423056E1E3}" type="pres">
      <dgm:prSet presAssocID="{D9636F2C-8E7C-423D-ABE4-B704E2BC7D30}" presName="sp" presStyleCnt="0"/>
      <dgm:spPr/>
    </dgm:pt>
    <dgm:pt modelId="{6466DAF9-4868-417B-83BF-C8F4FC837D21}" type="pres">
      <dgm:prSet presAssocID="{194715D0-DB75-45D8-AC9D-5C86889B645A}" presName="linNode" presStyleCnt="0"/>
      <dgm:spPr/>
    </dgm:pt>
    <dgm:pt modelId="{32F10265-165E-4C63-BEEC-D5ABBB91AE13}" type="pres">
      <dgm:prSet presAssocID="{194715D0-DB75-45D8-AC9D-5C86889B645A}" presName="parentText" presStyleLbl="node1" presStyleIdx="1" presStyleCnt="3" custScaleX="747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890E77-D9ED-44AF-AE63-BEFB29558A9C}" type="pres">
      <dgm:prSet presAssocID="{194715D0-DB75-45D8-AC9D-5C86889B645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2DB1D3-6BF8-48DA-B498-B0423EB690FA}" type="pres">
      <dgm:prSet presAssocID="{EB626DF6-FFAE-4AFA-A44F-D79732124233}" presName="sp" presStyleCnt="0"/>
      <dgm:spPr/>
    </dgm:pt>
    <dgm:pt modelId="{BAF481A2-D10A-4CAC-9229-1906B97F476E}" type="pres">
      <dgm:prSet presAssocID="{C4EE94F4-1BEF-4EC4-A966-E805DA1A28A1}" presName="linNode" presStyleCnt="0"/>
      <dgm:spPr/>
    </dgm:pt>
    <dgm:pt modelId="{458DB017-7984-4887-B478-1A638D3E4CFD}" type="pres">
      <dgm:prSet presAssocID="{C4EE94F4-1BEF-4EC4-A966-E805DA1A28A1}" presName="parentText" presStyleLbl="node1" presStyleIdx="2" presStyleCnt="3" custScaleX="747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5475D-E8B5-4D72-A897-74AA4D839E6E}" type="pres">
      <dgm:prSet presAssocID="{C4EE94F4-1BEF-4EC4-A966-E805DA1A28A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19F0F8-FA73-4C6D-912D-C2A38B308832}" type="presOf" srcId="{194715D0-DB75-45D8-AC9D-5C86889B645A}" destId="{32F10265-165E-4C63-BEEC-D5ABBB91AE13}" srcOrd="0" destOrd="0" presId="urn:microsoft.com/office/officeart/2005/8/layout/vList5"/>
    <dgm:cxn modelId="{C307BC67-2E32-413A-B05E-6EB6A1B2839B}" srcId="{749FDAA8-47F5-44F9-AFEC-36459EB70A6B}" destId="{B2B0D6FB-876A-4970-98BF-778EA2EA8B72}" srcOrd="2" destOrd="0" parTransId="{531612FF-A640-4EEC-AD04-BB88A800BBA0}" sibTransId="{611AC0DC-724D-4451-A469-15A67D2C9417}"/>
    <dgm:cxn modelId="{44D0B7A7-4614-4419-9E72-B993F269B29B}" type="presOf" srcId="{B2B0D6FB-876A-4970-98BF-778EA2EA8B72}" destId="{10F11476-0D62-4DD4-93C8-23DBA1A5844F}" srcOrd="0" destOrd="2" presId="urn:microsoft.com/office/officeart/2005/8/layout/vList5"/>
    <dgm:cxn modelId="{EAEDC6FA-6DE8-4DAF-857F-AEF79D86A18B}" srcId="{C4EE94F4-1BEF-4EC4-A966-E805DA1A28A1}" destId="{C8245ADB-E052-43A0-A890-CD4F9F0321FC}" srcOrd="0" destOrd="0" parTransId="{686E2139-7DF4-46EC-9013-B8BC50D4162A}" sibTransId="{82F3E56A-90C6-4AB0-B5A7-E6A19A3EABFD}"/>
    <dgm:cxn modelId="{2543A8F4-6438-4C9C-B65D-C4DAE4B3C019}" type="presOf" srcId="{7668AF92-6E55-4F5A-A0BC-60216950F260}" destId="{55AAA7CF-71C7-4790-88E4-CBFC7EC81475}" srcOrd="0" destOrd="0" presId="urn:microsoft.com/office/officeart/2005/8/layout/vList5"/>
    <dgm:cxn modelId="{0F52CFD9-3C58-49A2-A798-D3806A9DB018}" srcId="{7668AF92-6E55-4F5A-A0BC-60216950F260}" destId="{749FDAA8-47F5-44F9-AFEC-36459EB70A6B}" srcOrd="0" destOrd="0" parTransId="{704FF677-D831-4E33-8181-DC87210C89FC}" sibTransId="{D9636F2C-8E7C-423D-ABE4-B704E2BC7D30}"/>
    <dgm:cxn modelId="{53A194C7-6081-4574-B0C4-6AA0EBC9CAF4}" srcId="{749FDAA8-47F5-44F9-AFEC-36459EB70A6B}" destId="{8FC113E9-EAD5-4936-B155-CF2E2A40D63A}" srcOrd="1" destOrd="0" parTransId="{03D89199-E87C-4699-BF46-AAF85B686A96}" sibTransId="{754E3965-0E2B-4324-9557-4F60ABC06E38}"/>
    <dgm:cxn modelId="{E3065327-3ABD-4190-A592-3375F9EFCD0F}" srcId="{C4EE94F4-1BEF-4EC4-A966-E805DA1A28A1}" destId="{2A2137A3-FE5B-4C5A-9351-8B8A1014266E}" srcOrd="1" destOrd="0" parTransId="{75E1C654-B8D5-47A5-A238-5319986C754C}" sibTransId="{F90A3250-7BC3-485B-B7C8-F49C333EFDC5}"/>
    <dgm:cxn modelId="{10C5E3CA-FCBD-4005-990A-F49BD9CA4498}" srcId="{194715D0-DB75-45D8-AC9D-5C86889B645A}" destId="{859D5C5D-FED5-493E-B74A-9014ADD757A9}" srcOrd="0" destOrd="0" parTransId="{5DC00BAF-9F60-4624-8CC0-87467C746F37}" sibTransId="{158246DC-7898-4F22-8A06-1EAA3A75E677}"/>
    <dgm:cxn modelId="{9A458DE6-4C03-4779-9327-3D86A07D48BA}" type="presOf" srcId="{C8245ADB-E052-43A0-A890-CD4F9F0321FC}" destId="{1E15475D-E8B5-4D72-A897-74AA4D839E6E}" srcOrd="0" destOrd="0" presId="urn:microsoft.com/office/officeart/2005/8/layout/vList5"/>
    <dgm:cxn modelId="{E5762222-C782-4B93-AF7E-34E8078759DB}" type="presOf" srcId="{C4EE94F4-1BEF-4EC4-A966-E805DA1A28A1}" destId="{458DB017-7984-4887-B478-1A638D3E4CFD}" srcOrd="0" destOrd="0" presId="urn:microsoft.com/office/officeart/2005/8/layout/vList5"/>
    <dgm:cxn modelId="{A6C66476-187C-4634-803A-BB949E44D8CC}" type="presOf" srcId="{252CF762-FAD8-4568-8C98-3426912A3CA4}" destId="{10F11476-0D62-4DD4-93C8-23DBA1A5844F}" srcOrd="0" destOrd="0" presId="urn:microsoft.com/office/officeart/2005/8/layout/vList5"/>
    <dgm:cxn modelId="{F330655B-9BFF-47EA-A321-2517DAAF6203}" srcId="{749FDAA8-47F5-44F9-AFEC-36459EB70A6B}" destId="{252CF762-FAD8-4568-8C98-3426912A3CA4}" srcOrd="0" destOrd="0" parTransId="{E262FDD2-1DD9-40C1-832C-AE62696E35C0}" sibTransId="{68B1650B-BA41-4181-A6F7-6555A1706B8D}"/>
    <dgm:cxn modelId="{677CEA8E-B5B8-4600-9736-28B90DC0E93D}" srcId="{7668AF92-6E55-4F5A-A0BC-60216950F260}" destId="{C4EE94F4-1BEF-4EC4-A966-E805DA1A28A1}" srcOrd="2" destOrd="0" parTransId="{579D4BF6-A7BA-46D3-BFF3-9C88E5FCDD64}" sibTransId="{63E641E8-6950-476B-8CBE-29ADED9A694A}"/>
    <dgm:cxn modelId="{9F3D1299-5EDD-40E6-BAD7-55093087C339}" srcId="{7668AF92-6E55-4F5A-A0BC-60216950F260}" destId="{194715D0-DB75-45D8-AC9D-5C86889B645A}" srcOrd="1" destOrd="0" parTransId="{2BB34361-E8F1-4D1A-B2D7-7B474E6C31A0}" sibTransId="{EB626DF6-FFAE-4AFA-A44F-D79732124233}"/>
    <dgm:cxn modelId="{9FA5A271-EB0F-4C5A-90B4-A89891E25C69}" type="presOf" srcId="{749FDAA8-47F5-44F9-AFEC-36459EB70A6B}" destId="{6A19AFF5-D3F7-4556-9E28-605EB225C636}" srcOrd="0" destOrd="0" presId="urn:microsoft.com/office/officeart/2005/8/layout/vList5"/>
    <dgm:cxn modelId="{4AF08D7C-F85F-4691-AD32-E8769C595338}" type="presOf" srcId="{8FC113E9-EAD5-4936-B155-CF2E2A40D63A}" destId="{10F11476-0D62-4DD4-93C8-23DBA1A5844F}" srcOrd="0" destOrd="1" presId="urn:microsoft.com/office/officeart/2005/8/layout/vList5"/>
    <dgm:cxn modelId="{88A6A5EB-E8AF-4A9D-8524-4B5F0D67FBB0}" type="presOf" srcId="{859D5C5D-FED5-493E-B74A-9014ADD757A9}" destId="{18890E77-D9ED-44AF-AE63-BEFB29558A9C}" srcOrd="0" destOrd="0" presId="urn:microsoft.com/office/officeart/2005/8/layout/vList5"/>
    <dgm:cxn modelId="{41D929A2-38F7-40D9-9798-92BEB2235F20}" type="presOf" srcId="{2A2137A3-FE5B-4C5A-9351-8B8A1014266E}" destId="{1E15475D-E8B5-4D72-A897-74AA4D839E6E}" srcOrd="0" destOrd="1" presId="urn:microsoft.com/office/officeart/2005/8/layout/vList5"/>
    <dgm:cxn modelId="{EA294908-C602-4B6D-AE3B-D080017B2593}" type="presParOf" srcId="{55AAA7CF-71C7-4790-88E4-CBFC7EC81475}" destId="{8ADAEE3E-931E-4AA7-A1C7-6AF89E571F3F}" srcOrd="0" destOrd="0" presId="urn:microsoft.com/office/officeart/2005/8/layout/vList5"/>
    <dgm:cxn modelId="{5EF40481-77A1-4305-900A-A879DC1E8177}" type="presParOf" srcId="{8ADAEE3E-931E-4AA7-A1C7-6AF89E571F3F}" destId="{6A19AFF5-D3F7-4556-9E28-605EB225C636}" srcOrd="0" destOrd="0" presId="urn:microsoft.com/office/officeart/2005/8/layout/vList5"/>
    <dgm:cxn modelId="{EE834741-86CF-416B-A3DA-43C99A01FC01}" type="presParOf" srcId="{8ADAEE3E-931E-4AA7-A1C7-6AF89E571F3F}" destId="{10F11476-0D62-4DD4-93C8-23DBA1A5844F}" srcOrd="1" destOrd="0" presId="urn:microsoft.com/office/officeart/2005/8/layout/vList5"/>
    <dgm:cxn modelId="{F624660C-7DD2-44DF-A587-6C6748F61EDD}" type="presParOf" srcId="{55AAA7CF-71C7-4790-88E4-CBFC7EC81475}" destId="{9D225F6C-49F3-40DE-BAF9-AC423056E1E3}" srcOrd="1" destOrd="0" presId="urn:microsoft.com/office/officeart/2005/8/layout/vList5"/>
    <dgm:cxn modelId="{9E245FE6-A19E-4E59-BDDD-8AC8D907A900}" type="presParOf" srcId="{55AAA7CF-71C7-4790-88E4-CBFC7EC81475}" destId="{6466DAF9-4868-417B-83BF-C8F4FC837D21}" srcOrd="2" destOrd="0" presId="urn:microsoft.com/office/officeart/2005/8/layout/vList5"/>
    <dgm:cxn modelId="{66F7F714-62E9-454B-AD2F-AD7D05B21982}" type="presParOf" srcId="{6466DAF9-4868-417B-83BF-C8F4FC837D21}" destId="{32F10265-165E-4C63-BEEC-D5ABBB91AE13}" srcOrd="0" destOrd="0" presId="urn:microsoft.com/office/officeart/2005/8/layout/vList5"/>
    <dgm:cxn modelId="{DE59B8BE-4DF3-4BA9-B4F3-5259CDB4795A}" type="presParOf" srcId="{6466DAF9-4868-417B-83BF-C8F4FC837D21}" destId="{18890E77-D9ED-44AF-AE63-BEFB29558A9C}" srcOrd="1" destOrd="0" presId="urn:microsoft.com/office/officeart/2005/8/layout/vList5"/>
    <dgm:cxn modelId="{65D60012-00A0-4CE0-9B89-A4A330F72135}" type="presParOf" srcId="{55AAA7CF-71C7-4790-88E4-CBFC7EC81475}" destId="{4F2DB1D3-6BF8-48DA-B498-B0423EB690FA}" srcOrd="3" destOrd="0" presId="urn:microsoft.com/office/officeart/2005/8/layout/vList5"/>
    <dgm:cxn modelId="{27BD93EA-F8AA-47E3-A3AC-9C8DA387C30A}" type="presParOf" srcId="{55AAA7CF-71C7-4790-88E4-CBFC7EC81475}" destId="{BAF481A2-D10A-4CAC-9229-1906B97F476E}" srcOrd="4" destOrd="0" presId="urn:microsoft.com/office/officeart/2005/8/layout/vList5"/>
    <dgm:cxn modelId="{CD1CE0A0-AB36-45B2-A841-87BAC5B300EC}" type="presParOf" srcId="{BAF481A2-D10A-4CAC-9229-1906B97F476E}" destId="{458DB017-7984-4887-B478-1A638D3E4CFD}" srcOrd="0" destOrd="0" presId="urn:microsoft.com/office/officeart/2005/8/layout/vList5"/>
    <dgm:cxn modelId="{F4A295BB-19AA-40A2-AAD2-126E3F6671EA}" type="presParOf" srcId="{BAF481A2-D10A-4CAC-9229-1906B97F476E}" destId="{1E15475D-E8B5-4D72-A897-74AA4D839E6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668AF92-6E55-4F5A-A0BC-60216950F26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9FDAA8-47F5-44F9-AFEC-36459EB70A6B}">
      <dgm:prSet phldrT="[Text]"/>
      <dgm:spPr/>
      <dgm:t>
        <a:bodyPr/>
        <a:lstStyle/>
        <a:p>
          <a:r>
            <a:rPr lang="en-US" dirty="0" smtClean="0"/>
            <a:t>Policies </a:t>
          </a:r>
          <a:endParaRPr lang="en-US" dirty="0"/>
        </a:p>
      </dgm:t>
    </dgm:pt>
    <dgm:pt modelId="{704FF677-D831-4E33-8181-DC87210C89FC}" type="parTrans" cxnId="{0F52CFD9-3C58-49A2-A798-D3806A9DB018}">
      <dgm:prSet/>
      <dgm:spPr/>
      <dgm:t>
        <a:bodyPr/>
        <a:lstStyle/>
        <a:p>
          <a:endParaRPr lang="en-US"/>
        </a:p>
      </dgm:t>
    </dgm:pt>
    <dgm:pt modelId="{D9636F2C-8E7C-423D-ABE4-B704E2BC7D30}" type="sibTrans" cxnId="{0F52CFD9-3C58-49A2-A798-D3806A9DB018}">
      <dgm:prSet/>
      <dgm:spPr/>
      <dgm:t>
        <a:bodyPr/>
        <a:lstStyle/>
        <a:p>
          <a:endParaRPr lang="en-US"/>
        </a:p>
      </dgm:t>
    </dgm:pt>
    <dgm:pt modelId="{252CF762-FAD8-4568-8C98-3426912A3CA4}">
      <dgm:prSet phldrT="[Text]"/>
      <dgm:spPr/>
      <dgm:t>
        <a:bodyPr/>
        <a:lstStyle/>
        <a:p>
          <a:r>
            <a:rPr lang="en-US" dirty="0" smtClean="0"/>
            <a:t>What are the property features and restrictions - overnight guest and pet policies, parking, safety features?</a:t>
          </a:r>
          <a:endParaRPr lang="en-US" dirty="0"/>
        </a:p>
      </dgm:t>
    </dgm:pt>
    <dgm:pt modelId="{E262FDD2-1DD9-40C1-832C-AE62696E35C0}" type="parTrans" cxnId="{F330655B-9BFF-47EA-A321-2517DAAF6203}">
      <dgm:prSet/>
      <dgm:spPr/>
      <dgm:t>
        <a:bodyPr/>
        <a:lstStyle/>
        <a:p>
          <a:endParaRPr lang="en-US"/>
        </a:p>
      </dgm:t>
    </dgm:pt>
    <dgm:pt modelId="{68B1650B-BA41-4181-A6F7-6555A1706B8D}" type="sibTrans" cxnId="{F330655B-9BFF-47EA-A321-2517DAAF6203}">
      <dgm:prSet/>
      <dgm:spPr/>
      <dgm:t>
        <a:bodyPr/>
        <a:lstStyle/>
        <a:p>
          <a:endParaRPr lang="en-US"/>
        </a:p>
      </dgm:t>
    </dgm:pt>
    <dgm:pt modelId="{194715D0-DB75-45D8-AC9D-5C86889B645A}">
      <dgm:prSet phldrT="[Text]"/>
      <dgm:spPr/>
      <dgm:t>
        <a:bodyPr/>
        <a:lstStyle/>
        <a:p>
          <a:r>
            <a:rPr lang="en-US" dirty="0" smtClean="0"/>
            <a:t>Eviction terms</a:t>
          </a:r>
          <a:endParaRPr lang="en-US" dirty="0"/>
        </a:p>
      </dgm:t>
    </dgm:pt>
    <dgm:pt modelId="{2BB34361-E8F1-4D1A-B2D7-7B474E6C31A0}" type="parTrans" cxnId="{9F3D1299-5EDD-40E6-BAD7-55093087C339}">
      <dgm:prSet/>
      <dgm:spPr/>
      <dgm:t>
        <a:bodyPr/>
        <a:lstStyle/>
        <a:p>
          <a:endParaRPr lang="en-US"/>
        </a:p>
      </dgm:t>
    </dgm:pt>
    <dgm:pt modelId="{EB626DF6-FFAE-4AFA-A44F-D79732124233}" type="sibTrans" cxnId="{9F3D1299-5EDD-40E6-BAD7-55093087C339}">
      <dgm:prSet/>
      <dgm:spPr/>
      <dgm:t>
        <a:bodyPr/>
        <a:lstStyle/>
        <a:p>
          <a:endParaRPr lang="en-US"/>
        </a:p>
      </dgm:t>
    </dgm:pt>
    <dgm:pt modelId="{859D5C5D-FED5-493E-B74A-9014ADD757A9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What are the eviction terms?</a:t>
          </a:r>
          <a:endParaRPr lang="en-US" dirty="0"/>
        </a:p>
      </dgm:t>
    </dgm:pt>
    <dgm:pt modelId="{5DC00BAF-9F60-4624-8CC0-87467C746F37}" type="parTrans" cxnId="{10C5E3CA-FCBD-4005-990A-F49BD9CA4498}">
      <dgm:prSet/>
      <dgm:spPr/>
      <dgm:t>
        <a:bodyPr/>
        <a:lstStyle/>
        <a:p>
          <a:endParaRPr lang="en-US"/>
        </a:p>
      </dgm:t>
    </dgm:pt>
    <dgm:pt modelId="{158246DC-7898-4F22-8A06-1EAA3A75E677}" type="sibTrans" cxnId="{10C5E3CA-FCBD-4005-990A-F49BD9CA4498}">
      <dgm:prSet/>
      <dgm:spPr/>
      <dgm:t>
        <a:bodyPr/>
        <a:lstStyle/>
        <a:p>
          <a:endParaRPr lang="en-US"/>
        </a:p>
      </dgm:t>
    </dgm:pt>
    <dgm:pt modelId="{C4EE94F4-1BEF-4EC4-A966-E805DA1A28A1}">
      <dgm:prSet phldrT="[Text]"/>
      <dgm:spPr/>
      <dgm:t>
        <a:bodyPr/>
        <a:lstStyle/>
        <a:p>
          <a:r>
            <a:rPr lang="en-US" dirty="0" smtClean="0"/>
            <a:t>Landlord/Property Manager Access</a:t>
          </a:r>
          <a:endParaRPr lang="en-US" dirty="0"/>
        </a:p>
      </dgm:t>
    </dgm:pt>
    <dgm:pt modelId="{579D4BF6-A7BA-46D3-BFF3-9C88E5FCDD64}" type="parTrans" cxnId="{677CEA8E-B5B8-4600-9736-28B90DC0E93D}">
      <dgm:prSet/>
      <dgm:spPr/>
      <dgm:t>
        <a:bodyPr/>
        <a:lstStyle/>
        <a:p>
          <a:endParaRPr lang="en-US"/>
        </a:p>
      </dgm:t>
    </dgm:pt>
    <dgm:pt modelId="{63E641E8-6950-476B-8CBE-29ADED9A694A}" type="sibTrans" cxnId="{677CEA8E-B5B8-4600-9736-28B90DC0E93D}">
      <dgm:prSet/>
      <dgm:spPr/>
      <dgm:t>
        <a:bodyPr/>
        <a:lstStyle/>
        <a:p>
          <a:endParaRPr lang="en-US"/>
        </a:p>
      </dgm:t>
    </dgm:pt>
    <dgm:pt modelId="{C8245ADB-E052-43A0-A890-CD4F9F0321FC}">
      <dgm:prSet phldrT="[Text]"/>
      <dgm:spPr/>
      <dgm:t>
        <a:bodyPr/>
        <a:lstStyle/>
        <a:p>
          <a:r>
            <a:rPr lang="en-US" dirty="0" smtClean="0"/>
            <a:t>What are my rights?</a:t>
          </a:r>
          <a:endParaRPr lang="en-US" dirty="0"/>
        </a:p>
      </dgm:t>
    </dgm:pt>
    <dgm:pt modelId="{686E2139-7DF4-46EC-9013-B8BC50D4162A}" type="parTrans" cxnId="{EAEDC6FA-6DE8-4DAF-857F-AEF79D86A18B}">
      <dgm:prSet/>
      <dgm:spPr/>
      <dgm:t>
        <a:bodyPr/>
        <a:lstStyle/>
        <a:p>
          <a:endParaRPr lang="en-US"/>
        </a:p>
      </dgm:t>
    </dgm:pt>
    <dgm:pt modelId="{82F3E56A-90C6-4AB0-B5A7-E6A19A3EABFD}" type="sibTrans" cxnId="{EAEDC6FA-6DE8-4DAF-857F-AEF79D86A18B}">
      <dgm:prSet/>
      <dgm:spPr/>
      <dgm:t>
        <a:bodyPr/>
        <a:lstStyle/>
        <a:p>
          <a:endParaRPr lang="en-US"/>
        </a:p>
      </dgm:t>
    </dgm:pt>
    <dgm:pt modelId="{7981ED37-3C38-4F92-9E8B-017F0C7EAEC5}">
      <dgm:prSet/>
      <dgm:spPr/>
      <dgm:t>
        <a:bodyPr/>
        <a:lstStyle/>
        <a:p>
          <a:r>
            <a:rPr lang="en-US" dirty="0" smtClean="0"/>
            <a:t>Repairs and maintenance</a:t>
          </a:r>
          <a:endParaRPr lang="en-US" dirty="0"/>
        </a:p>
      </dgm:t>
    </dgm:pt>
    <dgm:pt modelId="{495A9331-E472-46B4-8523-3700B19C8BA1}" type="parTrans" cxnId="{21828530-BF76-4858-9980-D34AC2C5E285}">
      <dgm:prSet/>
      <dgm:spPr/>
      <dgm:t>
        <a:bodyPr/>
        <a:lstStyle/>
        <a:p>
          <a:endParaRPr lang="en-US"/>
        </a:p>
      </dgm:t>
    </dgm:pt>
    <dgm:pt modelId="{17F9A3BB-7133-4515-87B3-46CFCD17EE5C}" type="sibTrans" cxnId="{21828530-BF76-4858-9980-D34AC2C5E285}">
      <dgm:prSet/>
      <dgm:spPr/>
      <dgm:t>
        <a:bodyPr/>
        <a:lstStyle/>
        <a:p>
          <a:endParaRPr lang="en-US"/>
        </a:p>
      </dgm:t>
    </dgm:pt>
    <dgm:pt modelId="{C7840976-C733-4832-9128-DA3BE1AB3038}">
      <dgm:prSet/>
      <dgm:spPr/>
      <dgm:t>
        <a:bodyPr/>
        <a:lstStyle/>
        <a:p>
          <a:r>
            <a:rPr lang="en-US" dirty="0" smtClean="0"/>
            <a:t>Who is responsible for the work and fees?</a:t>
          </a:r>
          <a:endParaRPr lang="en-US" dirty="0"/>
        </a:p>
      </dgm:t>
    </dgm:pt>
    <dgm:pt modelId="{A2ACF0E7-5B39-4402-AD07-558C7409AA43}" type="parTrans" cxnId="{658005B9-805E-47FD-B37A-6EE7418B4771}">
      <dgm:prSet/>
      <dgm:spPr/>
      <dgm:t>
        <a:bodyPr/>
        <a:lstStyle/>
        <a:p>
          <a:endParaRPr lang="en-US"/>
        </a:p>
      </dgm:t>
    </dgm:pt>
    <dgm:pt modelId="{FCA918C9-B209-4D0F-BAA9-DC7DFEC01E86}" type="sibTrans" cxnId="{658005B9-805E-47FD-B37A-6EE7418B4771}">
      <dgm:prSet/>
      <dgm:spPr/>
      <dgm:t>
        <a:bodyPr/>
        <a:lstStyle/>
        <a:p>
          <a:endParaRPr lang="en-US"/>
        </a:p>
      </dgm:t>
    </dgm:pt>
    <dgm:pt modelId="{55AAA7CF-71C7-4790-88E4-CBFC7EC81475}" type="pres">
      <dgm:prSet presAssocID="{7668AF92-6E55-4F5A-A0BC-60216950F2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DAEE3E-931E-4AA7-A1C7-6AF89E571F3F}" type="pres">
      <dgm:prSet presAssocID="{749FDAA8-47F5-44F9-AFEC-36459EB70A6B}" presName="linNode" presStyleCnt="0"/>
      <dgm:spPr/>
    </dgm:pt>
    <dgm:pt modelId="{6A19AFF5-D3F7-4556-9E28-605EB225C636}" type="pres">
      <dgm:prSet presAssocID="{749FDAA8-47F5-44F9-AFEC-36459EB70A6B}" presName="parentText" presStyleLbl="node1" presStyleIdx="0" presStyleCnt="4" custScaleX="747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11476-0D62-4DD4-93C8-23DBA1A5844F}" type="pres">
      <dgm:prSet presAssocID="{749FDAA8-47F5-44F9-AFEC-36459EB70A6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25F6C-49F3-40DE-BAF9-AC423056E1E3}" type="pres">
      <dgm:prSet presAssocID="{D9636F2C-8E7C-423D-ABE4-B704E2BC7D30}" presName="sp" presStyleCnt="0"/>
      <dgm:spPr/>
    </dgm:pt>
    <dgm:pt modelId="{238237EE-3AC3-4A61-A270-928A3F2661D1}" type="pres">
      <dgm:prSet presAssocID="{7981ED37-3C38-4F92-9E8B-017F0C7EAEC5}" presName="linNode" presStyleCnt="0"/>
      <dgm:spPr/>
    </dgm:pt>
    <dgm:pt modelId="{A19D204A-568D-43A1-AAA3-EF4D4C137242}" type="pres">
      <dgm:prSet presAssocID="{7981ED37-3C38-4F92-9E8B-017F0C7EAEC5}" presName="parentText" presStyleLbl="node1" presStyleIdx="1" presStyleCnt="4" custScaleX="747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926B17-025C-47FC-95A5-8CACE0D1C5F5}" type="pres">
      <dgm:prSet presAssocID="{7981ED37-3C38-4F92-9E8B-017F0C7EAEC5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54B05C-BACB-4E46-8831-9D799C856D99}" type="pres">
      <dgm:prSet presAssocID="{17F9A3BB-7133-4515-87B3-46CFCD17EE5C}" presName="sp" presStyleCnt="0"/>
      <dgm:spPr/>
    </dgm:pt>
    <dgm:pt modelId="{6466DAF9-4868-417B-83BF-C8F4FC837D21}" type="pres">
      <dgm:prSet presAssocID="{194715D0-DB75-45D8-AC9D-5C86889B645A}" presName="linNode" presStyleCnt="0"/>
      <dgm:spPr/>
    </dgm:pt>
    <dgm:pt modelId="{32F10265-165E-4C63-BEEC-D5ABBB91AE13}" type="pres">
      <dgm:prSet presAssocID="{194715D0-DB75-45D8-AC9D-5C86889B645A}" presName="parentText" presStyleLbl="node1" presStyleIdx="2" presStyleCnt="4" custScaleX="74766" custLinFactNeighborX="204" custLinFactNeighborY="6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890E77-D9ED-44AF-AE63-BEFB29558A9C}" type="pres">
      <dgm:prSet presAssocID="{194715D0-DB75-45D8-AC9D-5C86889B645A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2DB1D3-6BF8-48DA-B498-B0423EB690FA}" type="pres">
      <dgm:prSet presAssocID="{EB626DF6-FFAE-4AFA-A44F-D79732124233}" presName="sp" presStyleCnt="0"/>
      <dgm:spPr/>
    </dgm:pt>
    <dgm:pt modelId="{BAF481A2-D10A-4CAC-9229-1906B97F476E}" type="pres">
      <dgm:prSet presAssocID="{C4EE94F4-1BEF-4EC4-A966-E805DA1A28A1}" presName="linNode" presStyleCnt="0"/>
      <dgm:spPr/>
    </dgm:pt>
    <dgm:pt modelId="{458DB017-7984-4887-B478-1A638D3E4CFD}" type="pres">
      <dgm:prSet presAssocID="{C4EE94F4-1BEF-4EC4-A966-E805DA1A28A1}" presName="parentText" presStyleLbl="node1" presStyleIdx="3" presStyleCnt="4" custScaleX="747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5475D-E8B5-4D72-A897-74AA4D839E6E}" type="pres">
      <dgm:prSet presAssocID="{C4EE94F4-1BEF-4EC4-A966-E805DA1A28A1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EDC6FA-6DE8-4DAF-857F-AEF79D86A18B}" srcId="{C4EE94F4-1BEF-4EC4-A966-E805DA1A28A1}" destId="{C8245ADB-E052-43A0-A890-CD4F9F0321FC}" srcOrd="0" destOrd="0" parTransId="{686E2139-7DF4-46EC-9013-B8BC50D4162A}" sibTransId="{82F3E56A-90C6-4AB0-B5A7-E6A19A3EABFD}"/>
    <dgm:cxn modelId="{658005B9-805E-47FD-B37A-6EE7418B4771}" srcId="{7981ED37-3C38-4F92-9E8B-017F0C7EAEC5}" destId="{C7840976-C733-4832-9128-DA3BE1AB3038}" srcOrd="0" destOrd="0" parTransId="{A2ACF0E7-5B39-4402-AD07-558C7409AA43}" sibTransId="{FCA918C9-B209-4D0F-BAA9-DC7DFEC01E86}"/>
    <dgm:cxn modelId="{0F52CFD9-3C58-49A2-A798-D3806A9DB018}" srcId="{7668AF92-6E55-4F5A-A0BC-60216950F260}" destId="{749FDAA8-47F5-44F9-AFEC-36459EB70A6B}" srcOrd="0" destOrd="0" parTransId="{704FF677-D831-4E33-8181-DC87210C89FC}" sibTransId="{D9636F2C-8E7C-423D-ABE4-B704E2BC7D30}"/>
    <dgm:cxn modelId="{E54FD56A-61D1-419C-AA4A-888BC91F3570}" type="presOf" srcId="{C7840976-C733-4832-9128-DA3BE1AB3038}" destId="{A3926B17-025C-47FC-95A5-8CACE0D1C5F5}" srcOrd="0" destOrd="0" presId="urn:microsoft.com/office/officeart/2005/8/layout/vList5"/>
    <dgm:cxn modelId="{D8B4BFC8-1468-4FDC-9165-A640027D2937}" type="presOf" srcId="{194715D0-DB75-45D8-AC9D-5C86889B645A}" destId="{32F10265-165E-4C63-BEEC-D5ABBB91AE13}" srcOrd="0" destOrd="0" presId="urn:microsoft.com/office/officeart/2005/8/layout/vList5"/>
    <dgm:cxn modelId="{98DC1891-C6D6-45E5-A8BE-C56DC3F4708F}" type="presOf" srcId="{749FDAA8-47F5-44F9-AFEC-36459EB70A6B}" destId="{6A19AFF5-D3F7-4556-9E28-605EB225C636}" srcOrd="0" destOrd="0" presId="urn:microsoft.com/office/officeart/2005/8/layout/vList5"/>
    <dgm:cxn modelId="{10C5E3CA-FCBD-4005-990A-F49BD9CA4498}" srcId="{194715D0-DB75-45D8-AC9D-5C86889B645A}" destId="{859D5C5D-FED5-493E-B74A-9014ADD757A9}" srcOrd="0" destOrd="0" parTransId="{5DC00BAF-9F60-4624-8CC0-87467C746F37}" sibTransId="{158246DC-7898-4F22-8A06-1EAA3A75E677}"/>
    <dgm:cxn modelId="{C838EE9D-957B-41F4-9D67-A57EFE1F16A3}" type="presOf" srcId="{7981ED37-3C38-4F92-9E8B-017F0C7EAEC5}" destId="{A19D204A-568D-43A1-AAA3-EF4D4C137242}" srcOrd="0" destOrd="0" presId="urn:microsoft.com/office/officeart/2005/8/layout/vList5"/>
    <dgm:cxn modelId="{08A75D7C-18ED-4DCA-880A-64F7E5F55AF8}" type="presOf" srcId="{C8245ADB-E052-43A0-A890-CD4F9F0321FC}" destId="{1E15475D-E8B5-4D72-A897-74AA4D839E6E}" srcOrd="0" destOrd="0" presId="urn:microsoft.com/office/officeart/2005/8/layout/vList5"/>
    <dgm:cxn modelId="{F330655B-9BFF-47EA-A321-2517DAAF6203}" srcId="{749FDAA8-47F5-44F9-AFEC-36459EB70A6B}" destId="{252CF762-FAD8-4568-8C98-3426912A3CA4}" srcOrd="0" destOrd="0" parTransId="{E262FDD2-1DD9-40C1-832C-AE62696E35C0}" sibTransId="{68B1650B-BA41-4181-A6F7-6555A1706B8D}"/>
    <dgm:cxn modelId="{07E79CA2-BD41-4B24-AED8-28EB0E379B00}" type="presOf" srcId="{7668AF92-6E55-4F5A-A0BC-60216950F260}" destId="{55AAA7CF-71C7-4790-88E4-CBFC7EC81475}" srcOrd="0" destOrd="0" presId="urn:microsoft.com/office/officeart/2005/8/layout/vList5"/>
    <dgm:cxn modelId="{59CA1393-B646-4694-8E4D-228F38168AC1}" type="presOf" srcId="{252CF762-FAD8-4568-8C98-3426912A3CA4}" destId="{10F11476-0D62-4DD4-93C8-23DBA1A5844F}" srcOrd="0" destOrd="0" presId="urn:microsoft.com/office/officeart/2005/8/layout/vList5"/>
    <dgm:cxn modelId="{096CA6DD-4507-4635-89EE-19A0AF6ADEE4}" type="presOf" srcId="{859D5C5D-FED5-493E-B74A-9014ADD757A9}" destId="{18890E77-D9ED-44AF-AE63-BEFB29558A9C}" srcOrd="0" destOrd="0" presId="urn:microsoft.com/office/officeart/2005/8/layout/vList5"/>
    <dgm:cxn modelId="{677CEA8E-B5B8-4600-9736-28B90DC0E93D}" srcId="{7668AF92-6E55-4F5A-A0BC-60216950F260}" destId="{C4EE94F4-1BEF-4EC4-A966-E805DA1A28A1}" srcOrd="3" destOrd="0" parTransId="{579D4BF6-A7BA-46D3-BFF3-9C88E5FCDD64}" sibTransId="{63E641E8-6950-476B-8CBE-29ADED9A694A}"/>
    <dgm:cxn modelId="{9F3D1299-5EDD-40E6-BAD7-55093087C339}" srcId="{7668AF92-6E55-4F5A-A0BC-60216950F260}" destId="{194715D0-DB75-45D8-AC9D-5C86889B645A}" srcOrd="2" destOrd="0" parTransId="{2BB34361-E8F1-4D1A-B2D7-7B474E6C31A0}" sibTransId="{EB626DF6-FFAE-4AFA-A44F-D79732124233}"/>
    <dgm:cxn modelId="{72E920D1-61CC-4247-A9A6-B94E7BAB5F87}" type="presOf" srcId="{C4EE94F4-1BEF-4EC4-A966-E805DA1A28A1}" destId="{458DB017-7984-4887-B478-1A638D3E4CFD}" srcOrd="0" destOrd="0" presId="urn:microsoft.com/office/officeart/2005/8/layout/vList5"/>
    <dgm:cxn modelId="{21828530-BF76-4858-9980-D34AC2C5E285}" srcId="{7668AF92-6E55-4F5A-A0BC-60216950F260}" destId="{7981ED37-3C38-4F92-9E8B-017F0C7EAEC5}" srcOrd="1" destOrd="0" parTransId="{495A9331-E472-46B4-8523-3700B19C8BA1}" sibTransId="{17F9A3BB-7133-4515-87B3-46CFCD17EE5C}"/>
    <dgm:cxn modelId="{4A27B020-5631-436C-B05F-62256363A1D5}" type="presParOf" srcId="{55AAA7CF-71C7-4790-88E4-CBFC7EC81475}" destId="{8ADAEE3E-931E-4AA7-A1C7-6AF89E571F3F}" srcOrd="0" destOrd="0" presId="urn:microsoft.com/office/officeart/2005/8/layout/vList5"/>
    <dgm:cxn modelId="{DFB329DE-E20E-45AD-A6D3-CB28E0E13934}" type="presParOf" srcId="{8ADAEE3E-931E-4AA7-A1C7-6AF89E571F3F}" destId="{6A19AFF5-D3F7-4556-9E28-605EB225C636}" srcOrd="0" destOrd="0" presId="urn:microsoft.com/office/officeart/2005/8/layout/vList5"/>
    <dgm:cxn modelId="{A64DA011-B747-46BD-8A8D-4D2FB8C8510F}" type="presParOf" srcId="{8ADAEE3E-931E-4AA7-A1C7-6AF89E571F3F}" destId="{10F11476-0D62-4DD4-93C8-23DBA1A5844F}" srcOrd="1" destOrd="0" presId="urn:microsoft.com/office/officeart/2005/8/layout/vList5"/>
    <dgm:cxn modelId="{5E693A52-09F8-4B9D-9478-22526BECC87E}" type="presParOf" srcId="{55AAA7CF-71C7-4790-88E4-CBFC7EC81475}" destId="{9D225F6C-49F3-40DE-BAF9-AC423056E1E3}" srcOrd="1" destOrd="0" presId="urn:microsoft.com/office/officeart/2005/8/layout/vList5"/>
    <dgm:cxn modelId="{C47D53AA-786F-4A49-B317-105FD19C8505}" type="presParOf" srcId="{55AAA7CF-71C7-4790-88E4-CBFC7EC81475}" destId="{238237EE-3AC3-4A61-A270-928A3F2661D1}" srcOrd="2" destOrd="0" presId="urn:microsoft.com/office/officeart/2005/8/layout/vList5"/>
    <dgm:cxn modelId="{8B8EB6F9-1A17-4834-BB62-F034A4DE979D}" type="presParOf" srcId="{238237EE-3AC3-4A61-A270-928A3F2661D1}" destId="{A19D204A-568D-43A1-AAA3-EF4D4C137242}" srcOrd="0" destOrd="0" presId="urn:microsoft.com/office/officeart/2005/8/layout/vList5"/>
    <dgm:cxn modelId="{BFA268E0-FE50-46A4-99AE-ABC361AAA3BD}" type="presParOf" srcId="{238237EE-3AC3-4A61-A270-928A3F2661D1}" destId="{A3926B17-025C-47FC-95A5-8CACE0D1C5F5}" srcOrd="1" destOrd="0" presId="urn:microsoft.com/office/officeart/2005/8/layout/vList5"/>
    <dgm:cxn modelId="{C144F2A9-857B-4E2A-B591-AEB1A643F28E}" type="presParOf" srcId="{55AAA7CF-71C7-4790-88E4-CBFC7EC81475}" destId="{0354B05C-BACB-4E46-8831-9D799C856D99}" srcOrd="3" destOrd="0" presId="urn:microsoft.com/office/officeart/2005/8/layout/vList5"/>
    <dgm:cxn modelId="{3191BF3B-8412-41AC-AB76-6C8F81EF261C}" type="presParOf" srcId="{55AAA7CF-71C7-4790-88E4-CBFC7EC81475}" destId="{6466DAF9-4868-417B-83BF-C8F4FC837D21}" srcOrd="4" destOrd="0" presId="urn:microsoft.com/office/officeart/2005/8/layout/vList5"/>
    <dgm:cxn modelId="{0E4983DE-D4B4-4D83-BE10-8F5A68D995D9}" type="presParOf" srcId="{6466DAF9-4868-417B-83BF-C8F4FC837D21}" destId="{32F10265-165E-4C63-BEEC-D5ABBB91AE13}" srcOrd="0" destOrd="0" presId="urn:microsoft.com/office/officeart/2005/8/layout/vList5"/>
    <dgm:cxn modelId="{EFE12FD1-4D9D-4165-B9CF-609A19B859AA}" type="presParOf" srcId="{6466DAF9-4868-417B-83BF-C8F4FC837D21}" destId="{18890E77-D9ED-44AF-AE63-BEFB29558A9C}" srcOrd="1" destOrd="0" presId="urn:microsoft.com/office/officeart/2005/8/layout/vList5"/>
    <dgm:cxn modelId="{22D77BE8-0512-443F-A345-C0FF0F793541}" type="presParOf" srcId="{55AAA7CF-71C7-4790-88E4-CBFC7EC81475}" destId="{4F2DB1D3-6BF8-48DA-B498-B0423EB690FA}" srcOrd="5" destOrd="0" presId="urn:microsoft.com/office/officeart/2005/8/layout/vList5"/>
    <dgm:cxn modelId="{BF2D91DC-EAEB-4030-BDD0-C593C9168D60}" type="presParOf" srcId="{55AAA7CF-71C7-4790-88E4-CBFC7EC81475}" destId="{BAF481A2-D10A-4CAC-9229-1906B97F476E}" srcOrd="6" destOrd="0" presId="urn:microsoft.com/office/officeart/2005/8/layout/vList5"/>
    <dgm:cxn modelId="{ECB58AAD-6CD3-45AE-9FB7-4976C8B8CD06}" type="presParOf" srcId="{BAF481A2-D10A-4CAC-9229-1906B97F476E}" destId="{458DB017-7984-4887-B478-1A638D3E4CFD}" srcOrd="0" destOrd="0" presId="urn:microsoft.com/office/officeart/2005/8/layout/vList5"/>
    <dgm:cxn modelId="{D87A32C6-9BBB-42C7-A720-347F3015E79C}" type="presParOf" srcId="{BAF481A2-D10A-4CAC-9229-1906B97F476E}" destId="{1E15475D-E8B5-4D72-A897-74AA4D839E6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3505AC-7854-47A9-B334-53DC627590FC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62CB931-7D9A-408E-BCC8-C82D39E2CF54}">
      <dgm:prSet phldrT="[Text]"/>
      <dgm:spPr/>
      <dgm:t>
        <a:bodyPr/>
        <a:lstStyle/>
        <a:p>
          <a:r>
            <a:rPr lang="en-US" dirty="0" smtClean="0"/>
            <a:t>Who will be living at the property</a:t>
          </a:r>
          <a:endParaRPr lang="en-US" dirty="0"/>
        </a:p>
      </dgm:t>
    </dgm:pt>
    <dgm:pt modelId="{C8745F2D-EEEF-4F94-A323-FBCA7E9C0128}" type="parTrans" cxnId="{4C5A7E7D-9CDC-4E41-B952-8A223FBC1ACB}">
      <dgm:prSet/>
      <dgm:spPr/>
      <dgm:t>
        <a:bodyPr/>
        <a:lstStyle/>
        <a:p>
          <a:endParaRPr lang="en-US"/>
        </a:p>
      </dgm:t>
    </dgm:pt>
    <dgm:pt modelId="{C6EEA450-1D0F-4A96-8E79-CAF6F743FF76}" type="sibTrans" cxnId="{4C5A7E7D-9CDC-4E41-B952-8A223FBC1ACB}">
      <dgm:prSet/>
      <dgm:spPr/>
      <dgm:t>
        <a:bodyPr/>
        <a:lstStyle/>
        <a:p>
          <a:endParaRPr lang="en-US"/>
        </a:p>
      </dgm:t>
    </dgm:pt>
    <dgm:pt modelId="{467DE32C-3AB0-46E0-939D-347153623F6B}">
      <dgm:prSet phldrT="[Text]"/>
      <dgm:spPr/>
      <dgm:t>
        <a:bodyPr/>
        <a:lstStyle/>
        <a:p>
          <a:r>
            <a:rPr lang="en-US" dirty="0" smtClean="0"/>
            <a:t>Income/employment verification</a:t>
          </a:r>
          <a:endParaRPr lang="en-US" dirty="0"/>
        </a:p>
      </dgm:t>
    </dgm:pt>
    <dgm:pt modelId="{E35F69BC-2D2A-40B1-80DE-88C28B5A3574}" type="parTrans" cxnId="{C72CB8BF-E1EC-4596-A183-E842908D923A}">
      <dgm:prSet/>
      <dgm:spPr/>
      <dgm:t>
        <a:bodyPr/>
        <a:lstStyle/>
        <a:p>
          <a:endParaRPr lang="en-US"/>
        </a:p>
      </dgm:t>
    </dgm:pt>
    <dgm:pt modelId="{48F6F74F-56E9-4945-B908-D51DE781007F}" type="sibTrans" cxnId="{C72CB8BF-E1EC-4596-A183-E842908D923A}">
      <dgm:prSet/>
      <dgm:spPr/>
      <dgm:t>
        <a:bodyPr/>
        <a:lstStyle/>
        <a:p>
          <a:endParaRPr lang="en-US"/>
        </a:p>
      </dgm:t>
    </dgm:pt>
    <dgm:pt modelId="{95BC938C-61EE-4DE1-99A1-6E8000160D00}">
      <dgm:prSet phldrT="[Text]"/>
      <dgm:spPr/>
      <dgm:t>
        <a:bodyPr/>
        <a:lstStyle/>
        <a:p>
          <a:r>
            <a:rPr lang="en-US" dirty="0" smtClean="0"/>
            <a:t>Rental history</a:t>
          </a:r>
          <a:endParaRPr lang="en-US" dirty="0"/>
        </a:p>
      </dgm:t>
    </dgm:pt>
    <dgm:pt modelId="{C4B87E55-53AB-460F-8970-DE7E0975708D}" type="parTrans" cxnId="{2ABA59B2-130F-48C2-9BC3-71DEBBDC9EE2}">
      <dgm:prSet/>
      <dgm:spPr/>
      <dgm:t>
        <a:bodyPr/>
        <a:lstStyle/>
        <a:p>
          <a:endParaRPr lang="en-US"/>
        </a:p>
      </dgm:t>
    </dgm:pt>
    <dgm:pt modelId="{7270D080-BC18-4F93-990D-78C43A268F01}" type="sibTrans" cxnId="{2ABA59B2-130F-48C2-9BC3-71DEBBDC9EE2}">
      <dgm:prSet/>
      <dgm:spPr/>
      <dgm:t>
        <a:bodyPr/>
        <a:lstStyle/>
        <a:p>
          <a:endParaRPr lang="en-US"/>
        </a:p>
      </dgm:t>
    </dgm:pt>
    <dgm:pt modelId="{14E17384-F48C-4ED7-814A-01006D780877}">
      <dgm:prSet phldrT="[Text]"/>
      <dgm:spPr/>
      <dgm:t>
        <a:bodyPr/>
        <a:lstStyle/>
        <a:p>
          <a:r>
            <a:rPr lang="en-US" dirty="0" smtClean="0"/>
            <a:t>References</a:t>
          </a:r>
          <a:endParaRPr lang="en-US" dirty="0"/>
        </a:p>
      </dgm:t>
    </dgm:pt>
    <dgm:pt modelId="{E134D6BC-6BE8-472D-89A3-7FF2AA4E5DF7}" type="parTrans" cxnId="{E19259FD-CBB7-4CF2-8BF7-BD3EDAD43295}">
      <dgm:prSet/>
      <dgm:spPr/>
      <dgm:t>
        <a:bodyPr/>
        <a:lstStyle/>
        <a:p>
          <a:endParaRPr lang="en-US"/>
        </a:p>
      </dgm:t>
    </dgm:pt>
    <dgm:pt modelId="{DDB4FEA9-54D1-4A0B-B3DC-78A963B27AE0}" type="sibTrans" cxnId="{E19259FD-CBB7-4CF2-8BF7-BD3EDAD43295}">
      <dgm:prSet/>
      <dgm:spPr/>
      <dgm:t>
        <a:bodyPr/>
        <a:lstStyle/>
        <a:p>
          <a:endParaRPr lang="en-US"/>
        </a:p>
      </dgm:t>
    </dgm:pt>
    <dgm:pt modelId="{959E2BED-1BAA-403C-8655-F97D5DDA35A2}">
      <dgm:prSet phldrT="[Text]"/>
      <dgm:spPr/>
      <dgm:t>
        <a:bodyPr/>
        <a:lstStyle/>
        <a:p>
          <a:r>
            <a:rPr lang="en-US" dirty="0" smtClean="0"/>
            <a:t>Credit history check</a:t>
          </a:r>
          <a:endParaRPr lang="en-US" dirty="0"/>
        </a:p>
      </dgm:t>
    </dgm:pt>
    <dgm:pt modelId="{21505D85-849A-4BCA-8FC7-C6F080B4A4CC}" type="parTrans" cxnId="{642F8D23-30AC-4FD0-BCD5-B2DE5721E9ED}">
      <dgm:prSet/>
      <dgm:spPr/>
      <dgm:t>
        <a:bodyPr/>
        <a:lstStyle/>
        <a:p>
          <a:endParaRPr lang="en-US"/>
        </a:p>
      </dgm:t>
    </dgm:pt>
    <dgm:pt modelId="{3A139AE4-9822-435D-838B-5120861C201D}" type="sibTrans" cxnId="{642F8D23-30AC-4FD0-BCD5-B2DE5721E9ED}">
      <dgm:prSet/>
      <dgm:spPr/>
      <dgm:t>
        <a:bodyPr/>
        <a:lstStyle/>
        <a:p>
          <a:endParaRPr lang="en-US"/>
        </a:p>
      </dgm:t>
    </dgm:pt>
    <dgm:pt modelId="{1767834A-0C37-46B8-958F-769B52B7471A}" type="pres">
      <dgm:prSet presAssocID="{0F3505AC-7854-47A9-B334-53DC627590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7D1869-B783-4F55-A3E1-9C074F8278B8}" type="pres">
      <dgm:prSet presAssocID="{D62CB931-7D9A-408E-BCC8-C82D39E2CF5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AFFAAB-482D-4B8F-9A67-FF5C81F95ABA}" type="pres">
      <dgm:prSet presAssocID="{C6EEA450-1D0F-4A96-8E79-CAF6F743FF76}" presName="sibTrans" presStyleCnt="0"/>
      <dgm:spPr/>
    </dgm:pt>
    <dgm:pt modelId="{81E86005-47FD-4232-B573-C01EEBDE8648}" type="pres">
      <dgm:prSet presAssocID="{467DE32C-3AB0-46E0-939D-347153623F6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2E034C-4AB4-4D25-ADD4-499370947797}" type="pres">
      <dgm:prSet presAssocID="{48F6F74F-56E9-4945-B908-D51DE781007F}" presName="sibTrans" presStyleCnt="0"/>
      <dgm:spPr/>
    </dgm:pt>
    <dgm:pt modelId="{382B9182-818B-42C1-8E87-1FFE72D1C141}" type="pres">
      <dgm:prSet presAssocID="{95BC938C-61EE-4DE1-99A1-6E8000160D0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AF828-A102-426A-811B-DC8B46DBCC06}" type="pres">
      <dgm:prSet presAssocID="{7270D080-BC18-4F93-990D-78C43A268F01}" presName="sibTrans" presStyleCnt="0"/>
      <dgm:spPr/>
    </dgm:pt>
    <dgm:pt modelId="{35C44763-CF4F-4E17-9874-EBD695E9422D}" type="pres">
      <dgm:prSet presAssocID="{14E17384-F48C-4ED7-814A-01006D78087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DBF581-5790-44B5-BF6B-C5BC65123B74}" type="pres">
      <dgm:prSet presAssocID="{DDB4FEA9-54D1-4A0B-B3DC-78A963B27AE0}" presName="sibTrans" presStyleCnt="0"/>
      <dgm:spPr/>
    </dgm:pt>
    <dgm:pt modelId="{6BE605BB-AFA4-4F74-A1CF-E7C66E5A8038}" type="pres">
      <dgm:prSet presAssocID="{959E2BED-1BAA-403C-8655-F97D5DDA35A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2F8D23-30AC-4FD0-BCD5-B2DE5721E9ED}" srcId="{0F3505AC-7854-47A9-B334-53DC627590FC}" destId="{959E2BED-1BAA-403C-8655-F97D5DDA35A2}" srcOrd="4" destOrd="0" parTransId="{21505D85-849A-4BCA-8FC7-C6F080B4A4CC}" sibTransId="{3A139AE4-9822-435D-838B-5120861C201D}"/>
    <dgm:cxn modelId="{08EABB13-E8EF-45FD-9E79-148278B33D1E}" type="presOf" srcId="{D62CB931-7D9A-408E-BCC8-C82D39E2CF54}" destId="{307D1869-B783-4F55-A3E1-9C074F8278B8}" srcOrd="0" destOrd="0" presId="urn:microsoft.com/office/officeart/2005/8/layout/default"/>
    <dgm:cxn modelId="{4C5A7E7D-9CDC-4E41-B952-8A223FBC1ACB}" srcId="{0F3505AC-7854-47A9-B334-53DC627590FC}" destId="{D62CB931-7D9A-408E-BCC8-C82D39E2CF54}" srcOrd="0" destOrd="0" parTransId="{C8745F2D-EEEF-4F94-A323-FBCA7E9C0128}" sibTransId="{C6EEA450-1D0F-4A96-8E79-CAF6F743FF76}"/>
    <dgm:cxn modelId="{BEDA9B72-DFFC-4B5A-9324-A25019C7AD1C}" type="presOf" srcId="{95BC938C-61EE-4DE1-99A1-6E8000160D00}" destId="{382B9182-818B-42C1-8E87-1FFE72D1C141}" srcOrd="0" destOrd="0" presId="urn:microsoft.com/office/officeart/2005/8/layout/default"/>
    <dgm:cxn modelId="{CF4633CF-8124-48DF-A079-FFCE6E712889}" type="presOf" srcId="{959E2BED-1BAA-403C-8655-F97D5DDA35A2}" destId="{6BE605BB-AFA4-4F74-A1CF-E7C66E5A8038}" srcOrd="0" destOrd="0" presId="urn:microsoft.com/office/officeart/2005/8/layout/default"/>
    <dgm:cxn modelId="{E19259FD-CBB7-4CF2-8BF7-BD3EDAD43295}" srcId="{0F3505AC-7854-47A9-B334-53DC627590FC}" destId="{14E17384-F48C-4ED7-814A-01006D780877}" srcOrd="3" destOrd="0" parTransId="{E134D6BC-6BE8-472D-89A3-7FF2AA4E5DF7}" sibTransId="{DDB4FEA9-54D1-4A0B-B3DC-78A963B27AE0}"/>
    <dgm:cxn modelId="{2ABA59B2-130F-48C2-9BC3-71DEBBDC9EE2}" srcId="{0F3505AC-7854-47A9-B334-53DC627590FC}" destId="{95BC938C-61EE-4DE1-99A1-6E8000160D00}" srcOrd="2" destOrd="0" parTransId="{C4B87E55-53AB-460F-8970-DE7E0975708D}" sibTransId="{7270D080-BC18-4F93-990D-78C43A268F01}"/>
    <dgm:cxn modelId="{E1BB7F27-3BEC-48F9-BCBC-BFFF2ED52432}" type="presOf" srcId="{14E17384-F48C-4ED7-814A-01006D780877}" destId="{35C44763-CF4F-4E17-9874-EBD695E9422D}" srcOrd="0" destOrd="0" presId="urn:microsoft.com/office/officeart/2005/8/layout/default"/>
    <dgm:cxn modelId="{34C7967E-D513-4343-97B3-28C23F56BDE9}" type="presOf" srcId="{0F3505AC-7854-47A9-B334-53DC627590FC}" destId="{1767834A-0C37-46B8-958F-769B52B7471A}" srcOrd="0" destOrd="0" presId="urn:microsoft.com/office/officeart/2005/8/layout/default"/>
    <dgm:cxn modelId="{1CEDDBE1-A941-4331-867E-C10E2CEA5423}" type="presOf" srcId="{467DE32C-3AB0-46E0-939D-347153623F6B}" destId="{81E86005-47FD-4232-B573-C01EEBDE8648}" srcOrd="0" destOrd="0" presId="urn:microsoft.com/office/officeart/2005/8/layout/default"/>
    <dgm:cxn modelId="{C72CB8BF-E1EC-4596-A183-E842908D923A}" srcId="{0F3505AC-7854-47A9-B334-53DC627590FC}" destId="{467DE32C-3AB0-46E0-939D-347153623F6B}" srcOrd="1" destOrd="0" parTransId="{E35F69BC-2D2A-40B1-80DE-88C28B5A3574}" sibTransId="{48F6F74F-56E9-4945-B908-D51DE781007F}"/>
    <dgm:cxn modelId="{EC1228BB-8964-434D-8E69-9F70EE1AF350}" type="presParOf" srcId="{1767834A-0C37-46B8-958F-769B52B7471A}" destId="{307D1869-B783-4F55-A3E1-9C074F8278B8}" srcOrd="0" destOrd="0" presId="urn:microsoft.com/office/officeart/2005/8/layout/default"/>
    <dgm:cxn modelId="{99B44A29-1176-4E0B-8B05-7EB17E02E870}" type="presParOf" srcId="{1767834A-0C37-46B8-958F-769B52B7471A}" destId="{86AFFAAB-482D-4B8F-9A67-FF5C81F95ABA}" srcOrd="1" destOrd="0" presId="urn:microsoft.com/office/officeart/2005/8/layout/default"/>
    <dgm:cxn modelId="{4A50E7FD-F4DC-42E1-B1D0-AB4A4498E85F}" type="presParOf" srcId="{1767834A-0C37-46B8-958F-769B52B7471A}" destId="{81E86005-47FD-4232-B573-C01EEBDE8648}" srcOrd="2" destOrd="0" presId="urn:microsoft.com/office/officeart/2005/8/layout/default"/>
    <dgm:cxn modelId="{964BBF68-712F-444B-B5D0-B9CE43836466}" type="presParOf" srcId="{1767834A-0C37-46B8-958F-769B52B7471A}" destId="{852E034C-4AB4-4D25-ADD4-499370947797}" srcOrd="3" destOrd="0" presId="urn:microsoft.com/office/officeart/2005/8/layout/default"/>
    <dgm:cxn modelId="{6C10CF8D-F607-4543-948F-38B223A34DCA}" type="presParOf" srcId="{1767834A-0C37-46B8-958F-769B52B7471A}" destId="{382B9182-818B-42C1-8E87-1FFE72D1C141}" srcOrd="4" destOrd="0" presId="urn:microsoft.com/office/officeart/2005/8/layout/default"/>
    <dgm:cxn modelId="{507AD5CD-71D3-4A36-8FB9-368AB6C18926}" type="presParOf" srcId="{1767834A-0C37-46B8-958F-769B52B7471A}" destId="{0D6AF828-A102-426A-811B-DC8B46DBCC06}" srcOrd="5" destOrd="0" presId="urn:microsoft.com/office/officeart/2005/8/layout/default"/>
    <dgm:cxn modelId="{5E9FDB91-DC0D-4135-BA43-64B9D30523DE}" type="presParOf" srcId="{1767834A-0C37-46B8-958F-769B52B7471A}" destId="{35C44763-CF4F-4E17-9874-EBD695E9422D}" srcOrd="6" destOrd="0" presId="urn:microsoft.com/office/officeart/2005/8/layout/default"/>
    <dgm:cxn modelId="{5E551BB1-F69B-4B81-A6A3-A159D67CD969}" type="presParOf" srcId="{1767834A-0C37-46B8-958F-769B52B7471A}" destId="{4BDBF581-5790-44B5-BF6B-C5BC65123B74}" srcOrd="7" destOrd="0" presId="urn:microsoft.com/office/officeart/2005/8/layout/default"/>
    <dgm:cxn modelId="{8EE256BD-2B03-4B45-A73F-162C386EFC92}" type="presParOf" srcId="{1767834A-0C37-46B8-958F-769B52B7471A}" destId="{6BE605BB-AFA4-4F74-A1CF-E7C66E5A803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1A50E-AEE2-43A8-AAB1-8FA013DE820C}">
      <dsp:nvSpPr>
        <dsp:cNvPr id="0" name=""/>
        <dsp:cNvSpPr/>
      </dsp:nvSpPr>
      <dsp:spPr>
        <a:xfrm>
          <a:off x="3179128" y="2347"/>
          <a:ext cx="2103117" cy="118564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Planned buying process is essential</a:t>
          </a:r>
          <a:endParaRPr lang="en-US" sz="2000" kern="1200" dirty="0"/>
        </a:p>
      </dsp:txBody>
      <dsp:txXfrm>
        <a:off x="3237006" y="60225"/>
        <a:ext cx="1987361" cy="1069890"/>
      </dsp:txXfrm>
    </dsp:sp>
    <dsp:sp modelId="{7E8D49B7-5F7F-41F2-BC4C-1F4D03D1BF60}">
      <dsp:nvSpPr>
        <dsp:cNvPr id="0" name=""/>
        <dsp:cNvSpPr/>
      </dsp:nvSpPr>
      <dsp:spPr>
        <a:xfrm>
          <a:off x="2273157" y="595170"/>
          <a:ext cx="3915059" cy="3915059"/>
        </a:xfrm>
        <a:custGeom>
          <a:avLst/>
          <a:gdLst/>
          <a:ahLst/>
          <a:cxnLst/>
          <a:rect l="0" t="0" r="0" b="0"/>
          <a:pathLst>
            <a:path>
              <a:moveTo>
                <a:pt x="3223852" y="464763"/>
              </a:moveTo>
              <a:arcTo wR="1957529" hR="1957529" stAng="18618489" swAng="1454857"/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9453F-C420-41D7-AB11-46BF0395B232}">
      <dsp:nvSpPr>
        <dsp:cNvPr id="0" name=""/>
        <dsp:cNvSpPr/>
      </dsp:nvSpPr>
      <dsp:spPr>
        <a:xfrm>
          <a:off x="5136658" y="1959876"/>
          <a:ext cx="2103117" cy="118564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Credit is often used to purchase housing and transportation</a:t>
          </a:r>
          <a:endParaRPr lang="en-US" sz="2000" kern="1200" dirty="0"/>
        </a:p>
      </dsp:txBody>
      <dsp:txXfrm>
        <a:off x="5194536" y="2017754"/>
        <a:ext cx="1987361" cy="1069890"/>
      </dsp:txXfrm>
    </dsp:sp>
    <dsp:sp modelId="{B0841619-94D8-40E6-8B8D-980979FBC6E2}">
      <dsp:nvSpPr>
        <dsp:cNvPr id="0" name=""/>
        <dsp:cNvSpPr/>
      </dsp:nvSpPr>
      <dsp:spPr>
        <a:xfrm>
          <a:off x="2273157" y="595170"/>
          <a:ext cx="3915059" cy="3915059"/>
        </a:xfrm>
        <a:custGeom>
          <a:avLst/>
          <a:gdLst/>
          <a:ahLst/>
          <a:cxnLst/>
          <a:rect l="0" t="0" r="0" b="0"/>
          <a:pathLst>
            <a:path>
              <a:moveTo>
                <a:pt x="3725187" y="2798548"/>
              </a:moveTo>
              <a:arcTo wR="1957529" hR="1957529" stAng="1526654" swAng="1454857"/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68AB2C-70DC-4179-A605-7F2EF4701C65}">
      <dsp:nvSpPr>
        <dsp:cNvPr id="0" name=""/>
        <dsp:cNvSpPr/>
      </dsp:nvSpPr>
      <dsp:spPr>
        <a:xfrm>
          <a:off x="3179128" y="3917406"/>
          <a:ext cx="2103117" cy="118564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Choices impact net worth</a:t>
          </a:r>
          <a:endParaRPr lang="en-US" sz="2000" kern="1200" dirty="0"/>
        </a:p>
      </dsp:txBody>
      <dsp:txXfrm>
        <a:off x="3237006" y="3975284"/>
        <a:ext cx="1987361" cy="1069890"/>
      </dsp:txXfrm>
    </dsp:sp>
    <dsp:sp modelId="{AE3695E0-A500-45F4-9020-4AFCBC494BBA}">
      <dsp:nvSpPr>
        <dsp:cNvPr id="0" name=""/>
        <dsp:cNvSpPr/>
      </dsp:nvSpPr>
      <dsp:spPr>
        <a:xfrm>
          <a:off x="2273157" y="595170"/>
          <a:ext cx="3915059" cy="3915059"/>
        </a:xfrm>
        <a:custGeom>
          <a:avLst/>
          <a:gdLst/>
          <a:ahLst/>
          <a:cxnLst/>
          <a:rect l="0" t="0" r="0" b="0"/>
          <a:pathLst>
            <a:path>
              <a:moveTo>
                <a:pt x="691207" y="3450296"/>
              </a:moveTo>
              <a:arcTo wR="1957529" hR="1957529" stAng="7818489" swAng="1454857"/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F3754-F9B2-4A10-9501-C288049D1240}">
      <dsp:nvSpPr>
        <dsp:cNvPr id="0" name=""/>
        <dsp:cNvSpPr/>
      </dsp:nvSpPr>
      <dsp:spPr>
        <a:xfrm>
          <a:off x="1221598" y="1959876"/>
          <a:ext cx="2103117" cy="118564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Choices impact financial         well-being</a:t>
          </a:r>
          <a:endParaRPr lang="en-US" sz="2000" kern="1200" dirty="0"/>
        </a:p>
      </dsp:txBody>
      <dsp:txXfrm>
        <a:off x="1279476" y="2017754"/>
        <a:ext cx="1987361" cy="1069890"/>
      </dsp:txXfrm>
    </dsp:sp>
    <dsp:sp modelId="{75FE3D04-4003-4E0B-9FF0-EC6EC884680F}">
      <dsp:nvSpPr>
        <dsp:cNvPr id="0" name=""/>
        <dsp:cNvSpPr/>
      </dsp:nvSpPr>
      <dsp:spPr>
        <a:xfrm>
          <a:off x="2273157" y="595170"/>
          <a:ext cx="3915059" cy="3915059"/>
        </a:xfrm>
        <a:custGeom>
          <a:avLst/>
          <a:gdLst/>
          <a:ahLst/>
          <a:cxnLst/>
          <a:rect l="0" t="0" r="0" b="0"/>
          <a:pathLst>
            <a:path>
              <a:moveTo>
                <a:pt x="189872" y="1116511"/>
              </a:moveTo>
              <a:arcTo wR="1957529" hR="1957529" stAng="12326654" swAng="1454857"/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9CEAF-1085-49A1-B9B6-A41FF7F42D8B}">
      <dsp:nvSpPr>
        <dsp:cNvPr id="0" name=""/>
        <dsp:cNvSpPr/>
      </dsp:nvSpPr>
      <dsp:spPr>
        <a:xfrm>
          <a:off x="5856047" y="1043397"/>
          <a:ext cx="2554671" cy="25551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F7173-C5C7-4C9E-9EA4-7B1CCF22C430}">
      <dsp:nvSpPr>
        <dsp:cNvPr id="0" name=""/>
        <dsp:cNvSpPr/>
      </dsp:nvSpPr>
      <dsp:spPr>
        <a:xfrm>
          <a:off x="5940870" y="1128583"/>
          <a:ext cx="2385025" cy="238477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Make sure all expenses and policies are clearly outlined</a:t>
          </a:r>
          <a:endParaRPr lang="en-US" sz="2100" kern="1200" dirty="0"/>
        </a:p>
      </dsp:txBody>
      <dsp:txXfrm>
        <a:off x="6281826" y="1469329"/>
        <a:ext cx="1703114" cy="1703280"/>
      </dsp:txXfrm>
    </dsp:sp>
    <dsp:sp modelId="{4178F83C-2207-44F3-963D-7AE8AC06333D}">
      <dsp:nvSpPr>
        <dsp:cNvPr id="0" name=""/>
        <dsp:cNvSpPr/>
      </dsp:nvSpPr>
      <dsp:spPr>
        <a:xfrm rot="2700000">
          <a:off x="3218797" y="1046486"/>
          <a:ext cx="2548518" cy="2548518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2402C-0AA0-47E5-9972-97546C9CB632}">
      <dsp:nvSpPr>
        <dsp:cNvPr id="0" name=""/>
        <dsp:cNvSpPr/>
      </dsp:nvSpPr>
      <dsp:spPr>
        <a:xfrm>
          <a:off x="3300544" y="1128583"/>
          <a:ext cx="2385025" cy="238477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u="sng" kern="1200" dirty="0" smtClean="0"/>
            <a:t>Contract</a:t>
          </a:r>
          <a:r>
            <a:rPr lang="en-US" sz="2100" kern="1200" dirty="0" smtClean="0"/>
            <a:t> specifying the tenant’s and landlord’s legal responsibilities</a:t>
          </a:r>
          <a:endParaRPr lang="en-US" sz="2100" kern="1200" dirty="0"/>
        </a:p>
      </dsp:txBody>
      <dsp:txXfrm>
        <a:off x="3641499" y="1469329"/>
        <a:ext cx="1703114" cy="1703280"/>
      </dsp:txXfrm>
    </dsp:sp>
    <dsp:sp modelId="{0C3E2C4D-1AAE-4B3A-89C7-4F0BC2831B51}">
      <dsp:nvSpPr>
        <dsp:cNvPr id="0" name=""/>
        <dsp:cNvSpPr/>
      </dsp:nvSpPr>
      <dsp:spPr>
        <a:xfrm rot="2700000">
          <a:off x="578471" y="1046486"/>
          <a:ext cx="2548518" cy="2548518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07CFD-E4C9-4425-A9D8-9E5C7DA95F32}">
      <dsp:nvSpPr>
        <dsp:cNvPr id="0" name=""/>
        <dsp:cNvSpPr/>
      </dsp:nvSpPr>
      <dsp:spPr>
        <a:xfrm>
          <a:off x="660217" y="1128583"/>
          <a:ext cx="2385025" cy="238477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Rental agreement </a:t>
          </a:r>
          <a:r>
            <a:rPr lang="en-US" sz="2100" kern="1200" dirty="0" smtClean="0"/>
            <a:t>(lease)</a:t>
          </a:r>
          <a:endParaRPr lang="en-US" sz="2100" kern="1200" dirty="0"/>
        </a:p>
      </dsp:txBody>
      <dsp:txXfrm>
        <a:off x="1001173" y="1469329"/>
        <a:ext cx="1703114" cy="170328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1CE30-536A-4FC4-88A8-D0FF908B7E29}">
      <dsp:nvSpPr>
        <dsp:cNvPr id="0" name=""/>
        <dsp:cNvSpPr/>
      </dsp:nvSpPr>
      <dsp:spPr>
        <a:xfrm>
          <a:off x="39" y="29729"/>
          <a:ext cx="3809962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Pre-payment</a:t>
          </a:r>
          <a:endParaRPr lang="en-US" sz="2700" kern="1200" dirty="0"/>
        </a:p>
      </dsp:txBody>
      <dsp:txXfrm>
        <a:off x="39" y="29729"/>
        <a:ext cx="3809962" cy="777600"/>
      </dsp:txXfrm>
    </dsp:sp>
    <dsp:sp modelId="{28896AD1-5599-4C79-9443-38A23EB33D8F}">
      <dsp:nvSpPr>
        <dsp:cNvPr id="0" name=""/>
        <dsp:cNvSpPr/>
      </dsp:nvSpPr>
      <dsp:spPr>
        <a:xfrm>
          <a:off x="39" y="807329"/>
          <a:ext cx="3809962" cy="26681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First and last month’s rent</a:t>
          </a:r>
          <a:endParaRPr lang="en-US" sz="2700" kern="1200" dirty="0"/>
        </a:p>
      </dsp:txBody>
      <dsp:txXfrm>
        <a:off x="39" y="807329"/>
        <a:ext cx="3809962" cy="2668140"/>
      </dsp:txXfrm>
    </dsp:sp>
    <dsp:sp modelId="{7131DC9E-D1A1-4C38-82AA-29269D5C8834}">
      <dsp:nvSpPr>
        <dsp:cNvPr id="0" name=""/>
        <dsp:cNvSpPr/>
      </dsp:nvSpPr>
      <dsp:spPr>
        <a:xfrm>
          <a:off x="4343397" y="29729"/>
          <a:ext cx="3809962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Security Deposit</a:t>
          </a:r>
          <a:endParaRPr lang="en-US" sz="2700" kern="1200" dirty="0"/>
        </a:p>
      </dsp:txBody>
      <dsp:txXfrm>
        <a:off x="4343397" y="29729"/>
        <a:ext cx="3809962" cy="777600"/>
      </dsp:txXfrm>
    </dsp:sp>
    <dsp:sp modelId="{6F1B1F43-3C47-4A43-86A0-D8E44D6C99A0}">
      <dsp:nvSpPr>
        <dsp:cNvPr id="0" name=""/>
        <dsp:cNvSpPr/>
      </dsp:nvSpPr>
      <dsp:spPr>
        <a:xfrm>
          <a:off x="4343397" y="807329"/>
          <a:ext cx="3809962" cy="26681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Money paid to a landlord to cover cleaning costs and damage repairs beyond normal wear and tear</a:t>
          </a:r>
          <a:endParaRPr lang="en-US" sz="2700" kern="1200" dirty="0"/>
        </a:p>
      </dsp:txBody>
      <dsp:txXfrm>
        <a:off x="4343397" y="807329"/>
        <a:ext cx="3809962" cy="26681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D30B85-F6A9-48E3-B9F2-FE8F2423896D}">
      <dsp:nvSpPr>
        <dsp:cNvPr id="0" name=""/>
        <dsp:cNvSpPr/>
      </dsp:nvSpPr>
      <dsp:spPr>
        <a:xfrm>
          <a:off x="8728" y="363863"/>
          <a:ext cx="2242136" cy="42252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Real estate agent -</a:t>
          </a:r>
          <a:br>
            <a:rPr lang="en-US" sz="2400" kern="1200" dirty="0" smtClean="0"/>
          </a:br>
          <a:r>
            <a:rPr lang="en-US" sz="2400" kern="1200" dirty="0" smtClean="0"/>
            <a:t>Licensed individual representing a buyer or seller in a contractual transaction to purchase real property</a:t>
          </a:r>
          <a:endParaRPr lang="en-US" sz="2400" kern="1200" dirty="0"/>
        </a:p>
      </dsp:txBody>
      <dsp:txXfrm>
        <a:off x="74398" y="429533"/>
        <a:ext cx="2110796" cy="4093932"/>
      </dsp:txXfrm>
    </dsp:sp>
    <dsp:sp modelId="{995E3FA8-C409-4233-8C6C-B406A6840B95}">
      <dsp:nvSpPr>
        <dsp:cNvPr id="0" name=""/>
        <dsp:cNvSpPr/>
      </dsp:nvSpPr>
      <dsp:spPr>
        <a:xfrm>
          <a:off x="2250864" y="2456129"/>
          <a:ext cx="896854" cy="40741"/>
        </a:xfrm>
        <a:custGeom>
          <a:avLst/>
          <a:gdLst/>
          <a:ahLst/>
          <a:cxnLst/>
          <a:rect l="0" t="0" r="0" b="0"/>
          <a:pathLst>
            <a:path>
              <a:moveTo>
                <a:pt x="0" y="20370"/>
              </a:moveTo>
              <a:lnTo>
                <a:pt x="896854" y="2037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76870" y="2454078"/>
        <a:ext cx="44842" cy="44842"/>
      </dsp:txXfrm>
    </dsp:sp>
    <dsp:sp modelId="{70247388-FAA6-4BB9-B30B-E1E9BDE0F205}">
      <dsp:nvSpPr>
        <dsp:cNvPr id="0" name=""/>
        <dsp:cNvSpPr/>
      </dsp:nvSpPr>
      <dsp:spPr>
        <a:xfrm>
          <a:off x="3147719" y="1915965"/>
          <a:ext cx="2242136" cy="11210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Helps buyers:</a:t>
          </a:r>
          <a:endParaRPr lang="en-US" sz="2000" kern="1200" dirty="0"/>
        </a:p>
      </dsp:txBody>
      <dsp:txXfrm>
        <a:off x="3180554" y="1948800"/>
        <a:ext cx="2176466" cy="1055398"/>
      </dsp:txXfrm>
    </dsp:sp>
    <dsp:sp modelId="{C937ED69-3DF4-45DC-B2B4-78BF41A194A2}">
      <dsp:nvSpPr>
        <dsp:cNvPr id="0" name=""/>
        <dsp:cNvSpPr/>
      </dsp:nvSpPr>
      <dsp:spPr>
        <a:xfrm rot="18289469">
          <a:off x="5053034" y="1811515"/>
          <a:ext cx="1570496" cy="40741"/>
        </a:xfrm>
        <a:custGeom>
          <a:avLst/>
          <a:gdLst/>
          <a:ahLst/>
          <a:cxnLst/>
          <a:rect l="0" t="0" r="0" b="0"/>
          <a:pathLst>
            <a:path>
              <a:moveTo>
                <a:pt x="0" y="20370"/>
              </a:moveTo>
              <a:lnTo>
                <a:pt x="1570496" y="203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9020" y="1792623"/>
        <a:ext cx="78524" cy="78524"/>
      </dsp:txXfrm>
    </dsp:sp>
    <dsp:sp modelId="{119C4755-3DB2-45EB-9415-3D002648C5F3}">
      <dsp:nvSpPr>
        <dsp:cNvPr id="0" name=""/>
        <dsp:cNvSpPr/>
      </dsp:nvSpPr>
      <dsp:spPr>
        <a:xfrm>
          <a:off x="6286710" y="626737"/>
          <a:ext cx="2242136" cy="11210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Find a property that addresses their needs and wants</a:t>
          </a:r>
          <a:endParaRPr lang="en-US" sz="2000" kern="1200" dirty="0"/>
        </a:p>
      </dsp:txBody>
      <dsp:txXfrm>
        <a:off x="6319545" y="659572"/>
        <a:ext cx="2176466" cy="1055398"/>
      </dsp:txXfrm>
    </dsp:sp>
    <dsp:sp modelId="{1CA9EB99-09A7-4A44-B6B9-3F16B4DF1E5A}">
      <dsp:nvSpPr>
        <dsp:cNvPr id="0" name=""/>
        <dsp:cNvSpPr/>
      </dsp:nvSpPr>
      <dsp:spPr>
        <a:xfrm>
          <a:off x="5389855" y="2456129"/>
          <a:ext cx="896854" cy="40741"/>
        </a:xfrm>
        <a:custGeom>
          <a:avLst/>
          <a:gdLst/>
          <a:ahLst/>
          <a:cxnLst/>
          <a:rect l="0" t="0" r="0" b="0"/>
          <a:pathLst>
            <a:path>
              <a:moveTo>
                <a:pt x="0" y="20370"/>
              </a:moveTo>
              <a:lnTo>
                <a:pt x="896854" y="203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15861" y="2454078"/>
        <a:ext cx="44842" cy="44842"/>
      </dsp:txXfrm>
    </dsp:sp>
    <dsp:sp modelId="{BE6E0E2B-EF85-4F83-8FC7-013AA2F06751}">
      <dsp:nvSpPr>
        <dsp:cNvPr id="0" name=""/>
        <dsp:cNvSpPr/>
      </dsp:nvSpPr>
      <dsp:spPr>
        <a:xfrm>
          <a:off x="6286710" y="1915965"/>
          <a:ext cx="2242136" cy="11210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Find a  property that fits their spending plan</a:t>
          </a:r>
          <a:endParaRPr lang="en-US" sz="2000" kern="1200" dirty="0"/>
        </a:p>
      </dsp:txBody>
      <dsp:txXfrm>
        <a:off x="6319545" y="1948800"/>
        <a:ext cx="2176466" cy="1055398"/>
      </dsp:txXfrm>
    </dsp:sp>
    <dsp:sp modelId="{88E09887-6653-4162-8F90-8D55BD6D8771}">
      <dsp:nvSpPr>
        <dsp:cNvPr id="0" name=""/>
        <dsp:cNvSpPr/>
      </dsp:nvSpPr>
      <dsp:spPr>
        <a:xfrm rot="3310531">
          <a:off x="5053034" y="3100743"/>
          <a:ext cx="1570496" cy="40741"/>
        </a:xfrm>
        <a:custGeom>
          <a:avLst/>
          <a:gdLst/>
          <a:ahLst/>
          <a:cxnLst/>
          <a:rect l="0" t="0" r="0" b="0"/>
          <a:pathLst>
            <a:path>
              <a:moveTo>
                <a:pt x="0" y="20370"/>
              </a:moveTo>
              <a:lnTo>
                <a:pt x="1570496" y="203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9020" y="3081851"/>
        <a:ext cx="78524" cy="78524"/>
      </dsp:txXfrm>
    </dsp:sp>
    <dsp:sp modelId="{CB13DA01-2997-4814-8FF4-C3B3962860BD}">
      <dsp:nvSpPr>
        <dsp:cNvPr id="0" name=""/>
        <dsp:cNvSpPr/>
      </dsp:nvSpPr>
      <dsp:spPr>
        <a:xfrm>
          <a:off x="6286710" y="3205194"/>
          <a:ext cx="2242136" cy="11210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Work through the contract and closing process</a:t>
          </a:r>
          <a:endParaRPr lang="en-US" sz="2000" kern="1200" dirty="0"/>
        </a:p>
      </dsp:txBody>
      <dsp:txXfrm>
        <a:off x="6319545" y="3238029"/>
        <a:ext cx="2176466" cy="105539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0C9C9-7784-47BF-9DDF-B99561AD1767}">
      <dsp:nvSpPr>
        <dsp:cNvPr id="0" name=""/>
        <dsp:cNvSpPr/>
      </dsp:nvSpPr>
      <dsp:spPr>
        <a:xfrm>
          <a:off x="2100690" y="1794302"/>
          <a:ext cx="1364394" cy="13643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Lender evaluates many factors including:</a:t>
          </a:r>
          <a:endParaRPr lang="en-US" sz="1400" kern="1200" dirty="0"/>
        </a:p>
      </dsp:txBody>
      <dsp:txXfrm>
        <a:off x="2300501" y="1994113"/>
        <a:ext cx="964772" cy="964772"/>
      </dsp:txXfrm>
    </dsp:sp>
    <dsp:sp modelId="{AD73A3B5-8BA5-4E2D-B95F-78C5F461695D}">
      <dsp:nvSpPr>
        <dsp:cNvPr id="0" name=""/>
        <dsp:cNvSpPr/>
      </dsp:nvSpPr>
      <dsp:spPr>
        <a:xfrm rot="16200000">
          <a:off x="2576914" y="1566266"/>
          <a:ext cx="411946" cy="44125"/>
        </a:xfrm>
        <a:custGeom>
          <a:avLst/>
          <a:gdLst/>
          <a:ahLst/>
          <a:cxnLst/>
          <a:rect l="0" t="0" r="0" b="0"/>
          <a:pathLst>
            <a:path>
              <a:moveTo>
                <a:pt x="0" y="22062"/>
              </a:moveTo>
              <a:lnTo>
                <a:pt x="411946" y="22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72588" y="1578030"/>
        <a:ext cx="20597" cy="20597"/>
      </dsp:txXfrm>
    </dsp:sp>
    <dsp:sp modelId="{E6FC839E-7E52-41E1-A515-2F2C27ADBDDD}">
      <dsp:nvSpPr>
        <dsp:cNvPr id="0" name=""/>
        <dsp:cNvSpPr/>
      </dsp:nvSpPr>
      <dsp:spPr>
        <a:xfrm>
          <a:off x="2100690" y="17961"/>
          <a:ext cx="1364394" cy="13643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Credit history</a:t>
          </a:r>
          <a:endParaRPr lang="en-US" sz="1600" kern="1200" dirty="0"/>
        </a:p>
      </dsp:txBody>
      <dsp:txXfrm>
        <a:off x="2300501" y="217772"/>
        <a:ext cx="964772" cy="964772"/>
      </dsp:txXfrm>
    </dsp:sp>
    <dsp:sp modelId="{6AD91264-F5DE-4795-980A-CA54B50CDE70}">
      <dsp:nvSpPr>
        <dsp:cNvPr id="0" name=""/>
        <dsp:cNvSpPr/>
      </dsp:nvSpPr>
      <dsp:spPr>
        <a:xfrm>
          <a:off x="3465084" y="2454437"/>
          <a:ext cx="411946" cy="44125"/>
        </a:xfrm>
        <a:custGeom>
          <a:avLst/>
          <a:gdLst/>
          <a:ahLst/>
          <a:cxnLst/>
          <a:rect l="0" t="0" r="0" b="0"/>
          <a:pathLst>
            <a:path>
              <a:moveTo>
                <a:pt x="0" y="22062"/>
              </a:moveTo>
              <a:lnTo>
                <a:pt x="411946" y="22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60759" y="2466201"/>
        <a:ext cx="20597" cy="20597"/>
      </dsp:txXfrm>
    </dsp:sp>
    <dsp:sp modelId="{D61B9B3F-2745-40D9-9244-C5CBB567BFAB}">
      <dsp:nvSpPr>
        <dsp:cNvPr id="0" name=""/>
        <dsp:cNvSpPr/>
      </dsp:nvSpPr>
      <dsp:spPr>
        <a:xfrm>
          <a:off x="3877031" y="1794302"/>
          <a:ext cx="1364394" cy="13643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Income</a:t>
          </a:r>
          <a:endParaRPr lang="en-US" sz="1600" kern="1200" dirty="0"/>
        </a:p>
      </dsp:txBody>
      <dsp:txXfrm>
        <a:off x="4076842" y="1994113"/>
        <a:ext cx="964772" cy="964772"/>
      </dsp:txXfrm>
    </dsp:sp>
    <dsp:sp modelId="{8CC65EE9-566E-4DA8-8352-FBB9B6F11679}">
      <dsp:nvSpPr>
        <dsp:cNvPr id="0" name=""/>
        <dsp:cNvSpPr/>
      </dsp:nvSpPr>
      <dsp:spPr>
        <a:xfrm rot="5400000">
          <a:off x="2576914" y="3342608"/>
          <a:ext cx="411946" cy="44125"/>
        </a:xfrm>
        <a:custGeom>
          <a:avLst/>
          <a:gdLst/>
          <a:ahLst/>
          <a:cxnLst/>
          <a:rect l="0" t="0" r="0" b="0"/>
          <a:pathLst>
            <a:path>
              <a:moveTo>
                <a:pt x="0" y="22062"/>
              </a:moveTo>
              <a:lnTo>
                <a:pt x="411946" y="22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72588" y="3354371"/>
        <a:ext cx="20597" cy="20597"/>
      </dsp:txXfrm>
    </dsp:sp>
    <dsp:sp modelId="{4FD6BD21-FFD6-4874-B0F6-7A5272B18170}">
      <dsp:nvSpPr>
        <dsp:cNvPr id="0" name=""/>
        <dsp:cNvSpPr/>
      </dsp:nvSpPr>
      <dsp:spPr>
        <a:xfrm>
          <a:off x="2100690" y="3570643"/>
          <a:ext cx="1364394" cy="13643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Net worth</a:t>
          </a:r>
          <a:endParaRPr lang="en-US" sz="1600" kern="1200" dirty="0"/>
        </a:p>
      </dsp:txBody>
      <dsp:txXfrm>
        <a:off x="2300501" y="3770454"/>
        <a:ext cx="964772" cy="964772"/>
      </dsp:txXfrm>
    </dsp:sp>
    <dsp:sp modelId="{4FE3E295-AAB3-4DE2-8095-33A206070596}">
      <dsp:nvSpPr>
        <dsp:cNvPr id="0" name=""/>
        <dsp:cNvSpPr/>
      </dsp:nvSpPr>
      <dsp:spPr>
        <a:xfrm rot="10800000">
          <a:off x="1688743" y="2454437"/>
          <a:ext cx="411946" cy="44125"/>
        </a:xfrm>
        <a:custGeom>
          <a:avLst/>
          <a:gdLst/>
          <a:ahLst/>
          <a:cxnLst/>
          <a:rect l="0" t="0" r="0" b="0"/>
          <a:pathLst>
            <a:path>
              <a:moveTo>
                <a:pt x="0" y="22062"/>
              </a:moveTo>
              <a:lnTo>
                <a:pt x="411946" y="22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884418" y="2466201"/>
        <a:ext cx="20597" cy="20597"/>
      </dsp:txXfrm>
    </dsp:sp>
    <dsp:sp modelId="{639AD43B-11E8-4ABA-B815-B0370BBB1349}">
      <dsp:nvSpPr>
        <dsp:cNvPr id="0" name=""/>
        <dsp:cNvSpPr/>
      </dsp:nvSpPr>
      <dsp:spPr>
        <a:xfrm>
          <a:off x="324348" y="1794302"/>
          <a:ext cx="1364394" cy="13643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Income and expense statement</a:t>
          </a:r>
          <a:endParaRPr lang="en-US" sz="1600" kern="1200" dirty="0"/>
        </a:p>
      </dsp:txBody>
      <dsp:txXfrm>
        <a:off x="524159" y="1994113"/>
        <a:ext cx="964772" cy="96477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057429-F1ED-4ABD-A935-9A3866186647}">
      <dsp:nvSpPr>
        <dsp:cNvPr id="0" name=""/>
        <dsp:cNvSpPr/>
      </dsp:nvSpPr>
      <dsp:spPr>
        <a:xfrm>
          <a:off x="39" y="69337"/>
          <a:ext cx="3809962" cy="72000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Down Payment</a:t>
          </a:r>
          <a:endParaRPr lang="en-US" sz="2500" kern="1200" dirty="0"/>
        </a:p>
      </dsp:txBody>
      <dsp:txXfrm>
        <a:off x="39" y="69337"/>
        <a:ext cx="3809962" cy="720000"/>
      </dsp:txXfrm>
    </dsp:sp>
    <dsp:sp modelId="{E314F0D9-13D1-4223-AE7B-EB38C62CA68F}">
      <dsp:nvSpPr>
        <dsp:cNvPr id="0" name=""/>
        <dsp:cNvSpPr/>
      </dsp:nvSpPr>
      <dsp:spPr>
        <a:xfrm>
          <a:off x="39" y="789337"/>
          <a:ext cx="3809962" cy="36371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Portion of the purchase price not borrowed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Typically 5-20% of purchase price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Mortgage insurance – protecting the lender if the borrower provides less than 20% down payment</a:t>
          </a:r>
          <a:endParaRPr lang="en-US" sz="2500" kern="1200" dirty="0"/>
        </a:p>
      </dsp:txBody>
      <dsp:txXfrm>
        <a:off x="39" y="789337"/>
        <a:ext cx="3809962" cy="3637125"/>
      </dsp:txXfrm>
    </dsp:sp>
    <dsp:sp modelId="{F681DCB0-0A44-456C-9E13-9DED6ED409EC}">
      <dsp:nvSpPr>
        <dsp:cNvPr id="0" name=""/>
        <dsp:cNvSpPr/>
      </dsp:nvSpPr>
      <dsp:spPr>
        <a:xfrm>
          <a:off x="4343397" y="69337"/>
          <a:ext cx="3809962" cy="72000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Closing Costs</a:t>
          </a:r>
          <a:endParaRPr lang="en-US" sz="2500" kern="1200" dirty="0"/>
        </a:p>
      </dsp:txBody>
      <dsp:txXfrm>
        <a:off x="4343397" y="69337"/>
        <a:ext cx="3809962" cy="720000"/>
      </dsp:txXfrm>
    </dsp:sp>
    <dsp:sp modelId="{EACCE6B3-09A4-40C3-9AC1-3C7FEFDC2BDE}">
      <dsp:nvSpPr>
        <dsp:cNvPr id="0" name=""/>
        <dsp:cNvSpPr/>
      </dsp:nvSpPr>
      <dsp:spPr>
        <a:xfrm>
          <a:off x="4343397" y="789337"/>
          <a:ext cx="3809962" cy="36371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Fees and charges associated with the purchase of a property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Typically 1-4% of purchase price</a:t>
          </a:r>
          <a:endParaRPr lang="en-US" sz="2500" kern="1200" dirty="0"/>
        </a:p>
      </dsp:txBody>
      <dsp:txXfrm>
        <a:off x="4343397" y="789337"/>
        <a:ext cx="3809962" cy="363712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65C80-73E2-44F9-9D34-778C752AEF79}">
      <dsp:nvSpPr>
        <dsp:cNvPr id="0" name=""/>
        <dsp:cNvSpPr/>
      </dsp:nvSpPr>
      <dsp:spPr>
        <a:xfrm>
          <a:off x="4230687" y="1751409"/>
          <a:ext cx="3313500" cy="38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690"/>
              </a:lnTo>
              <a:lnTo>
                <a:pt x="3313500" y="191690"/>
              </a:lnTo>
              <a:lnTo>
                <a:pt x="3313500" y="3833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18AD6-52EA-4EFF-9FBF-8A2F34D105F8}">
      <dsp:nvSpPr>
        <dsp:cNvPr id="0" name=""/>
        <dsp:cNvSpPr/>
      </dsp:nvSpPr>
      <dsp:spPr>
        <a:xfrm>
          <a:off x="4230687" y="1751409"/>
          <a:ext cx="1104500" cy="38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690"/>
              </a:lnTo>
              <a:lnTo>
                <a:pt x="1104500" y="191690"/>
              </a:lnTo>
              <a:lnTo>
                <a:pt x="1104500" y="3833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A9240-E579-4A54-8510-C188D56B4254}">
      <dsp:nvSpPr>
        <dsp:cNvPr id="0" name=""/>
        <dsp:cNvSpPr/>
      </dsp:nvSpPr>
      <dsp:spPr>
        <a:xfrm>
          <a:off x="3126187" y="1751409"/>
          <a:ext cx="1104500" cy="383380"/>
        </a:xfrm>
        <a:custGeom>
          <a:avLst/>
          <a:gdLst/>
          <a:ahLst/>
          <a:cxnLst/>
          <a:rect l="0" t="0" r="0" b="0"/>
          <a:pathLst>
            <a:path>
              <a:moveTo>
                <a:pt x="1104500" y="0"/>
              </a:moveTo>
              <a:lnTo>
                <a:pt x="1104500" y="191690"/>
              </a:lnTo>
              <a:lnTo>
                <a:pt x="0" y="191690"/>
              </a:lnTo>
              <a:lnTo>
                <a:pt x="0" y="3833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EC770-06B5-4B18-9C18-A6B18EE83AC2}">
      <dsp:nvSpPr>
        <dsp:cNvPr id="0" name=""/>
        <dsp:cNvSpPr/>
      </dsp:nvSpPr>
      <dsp:spPr>
        <a:xfrm>
          <a:off x="917186" y="1751409"/>
          <a:ext cx="3313500" cy="383380"/>
        </a:xfrm>
        <a:custGeom>
          <a:avLst/>
          <a:gdLst/>
          <a:ahLst/>
          <a:cxnLst/>
          <a:rect l="0" t="0" r="0" b="0"/>
          <a:pathLst>
            <a:path>
              <a:moveTo>
                <a:pt x="3313500" y="0"/>
              </a:moveTo>
              <a:lnTo>
                <a:pt x="3313500" y="191690"/>
              </a:lnTo>
              <a:lnTo>
                <a:pt x="0" y="191690"/>
              </a:lnTo>
              <a:lnTo>
                <a:pt x="0" y="3833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6DF33-6F64-4D6D-8CCC-205101FB9F8C}">
      <dsp:nvSpPr>
        <dsp:cNvPr id="0" name=""/>
        <dsp:cNvSpPr/>
      </dsp:nvSpPr>
      <dsp:spPr>
        <a:xfrm>
          <a:off x="3317877" y="838599"/>
          <a:ext cx="1825620" cy="91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Mortgage payments typically include:</a:t>
          </a:r>
          <a:endParaRPr lang="en-US" sz="2000" kern="1200" dirty="0"/>
        </a:p>
      </dsp:txBody>
      <dsp:txXfrm>
        <a:off x="3317877" y="838599"/>
        <a:ext cx="1825620" cy="912810"/>
      </dsp:txXfrm>
    </dsp:sp>
    <dsp:sp modelId="{48B6ADCA-AAFF-48E8-A748-8DED768C9DA6}">
      <dsp:nvSpPr>
        <dsp:cNvPr id="0" name=""/>
        <dsp:cNvSpPr/>
      </dsp:nvSpPr>
      <dsp:spPr>
        <a:xfrm>
          <a:off x="4376" y="2134790"/>
          <a:ext cx="1825620" cy="91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Cost of the home</a:t>
          </a:r>
          <a:endParaRPr lang="en-US" sz="2000" kern="1200" dirty="0"/>
        </a:p>
      </dsp:txBody>
      <dsp:txXfrm>
        <a:off x="4376" y="2134790"/>
        <a:ext cx="1825620" cy="912810"/>
      </dsp:txXfrm>
    </dsp:sp>
    <dsp:sp modelId="{6E805D09-1A69-4264-A1CD-324587B2FC5B}">
      <dsp:nvSpPr>
        <dsp:cNvPr id="0" name=""/>
        <dsp:cNvSpPr/>
      </dsp:nvSpPr>
      <dsp:spPr>
        <a:xfrm>
          <a:off x="2213377" y="2134790"/>
          <a:ext cx="1825620" cy="91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Interest</a:t>
          </a:r>
          <a:endParaRPr lang="en-US" sz="2000" kern="1200" dirty="0"/>
        </a:p>
      </dsp:txBody>
      <dsp:txXfrm>
        <a:off x="2213377" y="2134790"/>
        <a:ext cx="1825620" cy="912810"/>
      </dsp:txXfrm>
    </dsp:sp>
    <dsp:sp modelId="{32068508-029B-4DA6-BF7F-03C07F0A452B}">
      <dsp:nvSpPr>
        <dsp:cNvPr id="0" name=""/>
        <dsp:cNvSpPr/>
      </dsp:nvSpPr>
      <dsp:spPr>
        <a:xfrm>
          <a:off x="4422377" y="2134790"/>
          <a:ext cx="1825620" cy="91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Funds to pay property taxes</a:t>
          </a:r>
          <a:endParaRPr lang="en-US" sz="2000" kern="1200" dirty="0"/>
        </a:p>
      </dsp:txBody>
      <dsp:txXfrm>
        <a:off x="4422377" y="2134790"/>
        <a:ext cx="1825620" cy="912810"/>
      </dsp:txXfrm>
    </dsp:sp>
    <dsp:sp modelId="{B59261D2-43BB-41DD-9B6E-0788EBAEF40D}">
      <dsp:nvSpPr>
        <dsp:cNvPr id="0" name=""/>
        <dsp:cNvSpPr/>
      </dsp:nvSpPr>
      <dsp:spPr>
        <a:xfrm>
          <a:off x="6631378" y="2134790"/>
          <a:ext cx="1825620" cy="91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Funds to pay homeowners insurance</a:t>
          </a:r>
          <a:endParaRPr lang="en-US" sz="2000" kern="1200" dirty="0"/>
        </a:p>
      </dsp:txBody>
      <dsp:txXfrm>
        <a:off x="6631378" y="2134790"/>
        <a:ext cx="1825620" cy="91281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A7B10-75C6-417D-ACE2-7B72531B6646}">
      <dsp:nvSpPr>
        <dsp:cNvPr id="0" name=""/>
        <dsp:cNvSpPr/>
      </dsp:nvSpPr>
      <dsp:spPr>
        <a:xfrm>
          <a:off x="0" y="651716"/>
          <a:ext cx="1643062" cy="1243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Utilities </a:t>
          </a:r>
          <a:endParaRPr lang="en-US" sz="1700" kern="1200" dirty="0"/>
        </a:p>
      </dsp:txBody>
      <dsp:txXfrm>
        <a:off x="0" y="651716"/>
        <a:ext cx="1643062" cy="1243318"/>
      </dsp:txXfrm>
    </dsp:sp>
    <dsp:sp modelId="{894A30A2-705C-4B03-9A8F-3385C02B3333}">
      <dsp:nvSpPr>
        <dsp:cNvPr id="0" name=""/>
        <dsp:cNvSpPr/>
      </dsp:nvSpPr>
      <dsp:spPr>
        <a:xfrm>
          <a:off x="1807368" y="651716"/>
          <a:ext cx="1643062" cy="1243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Household Furnishings </a:t>
          </a:r>
          <a:endParaRPr lang="en-US" sz="1700" kern="1200" dirty="0"/>
        </a:p>
      </dsp:txBody>
      <dsp:txXfrm>
        <a:off x="1807368" y="651716"/>
        <a:ext cx="1643062" cy="1243318"/>
      </dsp:txXfrm>
    </dsp:sp>
    <dsp:sp modelId="{1D9BADB2-AD5A-488C-A53F-EF67D114745A}">
      <dsp:nvSpPr>
        <dsp:cNvPr id="0" name=""/>
        <dsp:cNvSpPr/>
      </dsp:nvSpPr>
      <dsp:spPr>
        <a:xfrm>
          <a:off x="3614736" y="647881"/>
          <a:ext cx="1643062" cy="12509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Special Assessments</a:t>
          </a:r>
          <a:endParaRPr lang="en-US" sz="1700" kern="1200" dirty="0"/>
        </a:p>
      </dsp:txBody>
      <dsp:txXfrm>
        <a:off x="3614736" y="647881"/>
        <a:ext cx="1643062" cy="1250988"/>
      </dsp:txXfrm>
    </dsp:sp>
    <dsp:sp modelId="{57EF2C43-8CA4-4B19-BFF0-42B38E15868A}">
      <dsp:nvSpPr>
        <dsp:cNvPr id="0" name=""/>
        <dsp:cNvSpPr/>
      </dsp:nvSpPr>
      <dsp:spPr>
        <a:xfrm>
          <a:off x="0" y="2063175"/>
          <a:ext cx="1643062" cy="12513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Homeowner’s Association Dues</a:t>
          </a:r>
          <a:endParaRPr lang="en-US" sz="1700" kern="1200" dirty="0"/>
        </a:p>
      </dsp:txBody>
      <dsp:txXfrm>
        <a:off x="0" y="2063175"/>
        <a:ext cx="1643062" cy="1251343"/>
      </dsp:txXfrm>
    </dsp:sp>
    <dsp:sp modelId="{88F695B5-1F3B-40D7-9212-A9FB5756A1A4}">
      <dsp:nvSpPr>
        <dsp:cNvPr id="0" name=""/>
        <dsp:cNvSpPr/>
      </dsp:nvSpPr>
      <dsp:spPr>
        <a:xfrm>
          <a:off x="1807368" y="2063175"/>
          <a:ext cx="1643062" cy="12513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Maintenance and repairs</a:t>
          </a:r>
          <a:endParaRPr lang="en-US" sz="1700" kern="1200" dirty="0"/>
        </a:p>
      </dsp:txBody>
      <dsp:txXfrm>
        <a:off x="1807368" y="2063175"/>
        <a:ext cx="1643062" cy="1251343"/>
      </dsp:txXfrm>
    </dsp:sp>
    <dsp:sp modelId="{45322BE8-6BEF-4D84-B741-7DB9DAC6CF55}">
      <dsp:nvSpPr>
        <dsp:cNvPr id="0" name=""/>
        <dsp:cNvSpPr/>
      </dsp:nvSpPr>
      <dsp:spPr>
        <a:xfrm>
          <a:off x="3614736" y="2067188"/>
          <a:ext cx="1643062" cy="1243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Communications</a:t>
          </a:r>
          <a:br>
            <a:rPr lang="en-US" sz="1700" kern="1200" dirty="0" smtClean="0"/>
          </a:br>
          <a:r>
            <a:rPr lang="en-US" sz="1700" kern="1200" dirty="0" smtClean="0"/>
            <a:t>(Internet, television, phone)</a:t>
          </a:r>
          <a:endParaRPr lang="en-US" sz="1700" kern="1200" dirty="0"/>
        </a:p>
      </dsp:txBody>
      <dsp:txXfrm>
        <a:off x="3614736" y="2067188"/>
        <a:ext cx="1643062" cy="124331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ADDEC9-409A-4231-A771-011E25FF4F18}">
      <dsp:nvSpPr>
        <dsp:cNvPr id="0" name=""/>
        <dsp:cNvSpPr/>
      </dsp:nvSpPr>
      <dsp:spPr>
        <a:xfrm>
          <a:off x="26" y="26395"/>
          <a:ext cx="2492498" cy="872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Benefits of owning</a:t>
          </a:r>
          <a:endParaRPr lang="en-US" sz="2400" kern="1200" dirty="0"/>
        </a:p>
      </dsp:txBody>
      <dsp:txXfrm>
        <a:off x="26" y="26395"/>
        <a:ext cx="2492498" cy="872768"/>
      </dsp:txXfrm>
    </dsp:sp>
    <dsp:sp modelId="{98276FB1-E020-4E0D-9696-655344362D61}">
      <dsp:nvSpPr>
        <dsp:cNvPr id="0" name=""/>
        <dsp:cNvSpPr/>
      </dsp:nvSpPr>
      <dsp:spPr>
        <a:xfrm>
          <a:off x="26" y="899164"/>
          <a:ext cx="2492498" cy="2503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Pride of ownership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Tax benefits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Opportunity to build equity</a:t>
          </a:r>
          <a:endParaRPr lang="en-US" sz="2400" kern="1200" dirty="0"/>
        </a:p>
      </dsp:txBody>
      <dsp:txXfrm>
        <a:off x="26" y="899164"/>
        <a:ext cx="2492498" cy="2503439"/>
      </dsp:txXfrm>
    </dsp:sp>
    <dsp:sp modelId="{E1ABBB0D-93EC-45E7-BE94-5D18024D5CD0}">
      <dsp:nvSpPr>
        <dsp:cNvPr id="0" name=""/>
        <dsp:cNvSpPr/>
      </dsp:nvSpPr>
      <dsp:spPr>
        <a:xfrm>
          <a:off x="2841474" y="26395"/>
          <a:ext cx="2492498" cy="872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Risks of owning</a:t>
          </a:r>
          <a:endParaRPr lang="en-US" sz="2400" kern="1200" dirty="0"/>
        </a:p>
      </dsp:txBody>
      <dsp:txXfrm>
        <a:off x="2841474" y="26395"/>
        <a:ext cx="2492498" cy="872768"/>
      </dsp:txXfrm>
    </dsp:sp>
    <dsp:sp modelId="{9156DA18-C8B6-4F1A-AC27-973A4DDB1758}">
      <dsp:nvSpPr>
        <dsp:cNvPr id="0" name=""/>
        <dsp:cNvSpPr/>
      </dsp:nvSpPr>
      <dsp:spPr>
        <a:xfrm>
          <a:off x="2841474" y="899164"/>
          <a:ext cx="2492498" cy="2503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Unanticipated expenses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Property value may decrease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May be difficult to sell</a:t>
          </a:r>
          <a:endParaRPr lang="en-US" sz="2400" kern="1200" dirty="0"/>
        </a:p>
      </dsp:txBody>
      <dsp:txXfrm>
        <a:off x="2841474" y="899164"/>
        <a:ext cx="2492498" cy="250343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6DDA4-2822-4FA0-9FD4-EBA9E51C5C9A}">
      <dsp:nvSpPr>
        <dsp:cNvPr id="0" name=""/>
        <dsp:cNvSpPr/>
      </dsp:nvSpPr>
      <dsp:spPr>
        <a:xfrm>
          <a:off x="4158104" y="2285422"/>
          <a:ext cx="2968175" cy="534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277"/>
              </a:lnTo>
              <a:lnTo>
                <a:pt x="2968175" y="267277"/>
              </a:lnTo>
              <a:lnTo>
                <a:pt x="2968175" y="53455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C3ECF-A720-4470-A56E-C61FF2732450}">
      <dsp:nvSpPr>
        <dsp:cNvPr id="0" name=""/>
        <dsp:cNvSpPr/>
      </dsp:nvSpPr>
      <dsp:spPr>
        <a:xfrm>
          <a:off x="4112384" y="2285422"/>
          <a:ext cx="91440" cy="5345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455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CDD88-BF1D-4C4B-8EB2-D550C5B5164F}">
      <dsp:nvSpPr>
        <dsp:cNvPr id="0" name=""/>
        <dsp:cNvSpPr/>
      </dsp:nvSpPr>
      <dsp:spPr>
        <a:xfrm>
          <a:off x="1189928" y="2285422"/>
          <a:ext cx="2968175" cy="534554"/>
        </a:xfrm>
        <a:custGeom>
          <a:avLst/>
          <a:gdLst/>
          <a:ahLst/>
          <a:cxnLst/>
          <a:rect l="0" t="0" r="0" b="0"/>
          <a:pathLst>
            <a:path>
              <a:moveTo>
                <a:pt x="2968175" y="0"/>
              </a:moveTo>
              <a:lnTo>
                <a:pt x="2968175" y="267277"/>
              </a:lnTo>
              <a:lnTo>
                <a:pt x="0" y="267277"/>
              </a:lnTo>
              <a:lnTo>
                <a:pt x="0" y="53455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85BF85-7D10-4186-9BAF-933146B37089}">
      <dsp:nvSpPr>
        <dsp:cNvPr id="0" name=""/>
        <dsp:cNvSpPr/>
      </dsp:nvSpPr>
      <dsp:spPr>
        <a:xfrm>
          <a:off x="3051913" y="685184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Housing, transportation, </a:t>
          </a:r>
          <a:r>
            <a:rPr lang="en-US" sz="1600" kern="1200" smtClean="0"/>
            <a:t>and food</a:t>
          </a:r>
          <a:endParaRPr lang="en-US" sz="1600" kern="1200" dirty="0"/>
        </a:p>
      </dsp:txBody>
      <dsp:txXfrm>
        <a:off x="3051913" y="685184"/>
        <a:ext cx="2212383" cy="1600238"/>
      </dsp:txXfrm>
    </dsp:sp>
    <dsp:sp modelId="{6FCCEE50-8B9E-40DA-AC2A-A774A4A70520}">
      <dsp:nvSpPr>
        <dsp:cNvPr id="0" name=""/>
        <dsp:cNvSpPr/>
      </dsp:nvSpPr>
      <dsp:spPr>
        <a:xfrm>
          <a:off x="3494389" y="1954280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Over 60%  of spending</a:t>
          </a:r>
          <a:endParaRPr lang="en-US" sz="1400" kern="1200" dirty="0"/>
        </a:p>
      </dsp:txBody>
      <dsp:txXfrm>
        <a:off x="3494389" y="1954280"/>
        <a:ext cx="1991144" cy="381824"/>
      </dsp:txXfrm>
    </dsp:sp>
    <dsp:sp modelId="{ECA9D43C-2D1D-4D7A-A7A7-4858FEEF2896}">
      <dsp:nvSpPr>
        <dsp:cNvPr id="0" name=""/>
        <dsp:cNvSpPr/>
      </dsp:nvSpPr>
      <dsp:spPr>
        <a:xfrm>
          <a:off x="83737" y="2819977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Determine if renting or owning a home is best for you</a:t>
          </a:r>
          <a:endParaRPr lang="en-US" sz="1600" kern="1200" dirty="0"/>
        </a:p>
      </dsp:txBody>
      <dsp:txXfrm>
        <a:off x="83737" y="2819977"/>
        <a:ext cx="2212383" cy="1600238"/>
      </dsp:txXfrm>
    </dsp:sp>
    <dsp:sp modelId="{5E8F9738-CE42-4FA8-B1D8-9058B243738C}">
      <dsp:nvSpPr>
        <dsp:cNvPr id="0" name=""/>
        <dsp:cNvSpPr/>
      </dsp:nvSpPr>
      <dsp:spPr>
        <a:xfrm>
          <a:off x="526213" y="4089073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Housing</a:t>
          </a:r>
          <a:endParaRPr lang="en-US" sz="2000" kern="1200" dirty="0"/>
        </a:p>
      </dsp:txBody>
      <dsp:txXfrm>
        <a:off x="526213" y="4089073"/>
        <a:ext cx="1991144" cy="381824"/>
      </dsp:txXfrm>
    </dsp:sp>
    <dsp:sp modelId="{403B82CE-6591-4439-AB12-954D9E8ABB12}">
      <dsp:nvSpPr>
        <dsp:cNvPr id="0" name=""/>
        <dsp:cNvSpPr/>
      </dsp:nvSpPr>
      <dsp:spPr>
        <a:xfrm>
          <a:off x="3051913" y="2819977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Consider the total cost of owning a vehicle</a:t>
          </a:r>
          <a:endParaRPr lang="en-US" sz="1600" kern="1200" dirty="0"/>
        </a:p>
      </dsp:txBody>
      <dsp:txXfrm>
        <a:off x="3051913" y="2819977"/>
        <a:ext cx="2212383" cy="1600238"/>
      </dsp:txXfrm>
    </dsp:sp>
    <dsp:sp modelId="{A67BC2BF-0826-4E12-8FCE-50D3D569B378}">
      <dsp:nvSpPr>
        <dsp:cNvPr id="0" name=""/>
        <dsp:cNvSpPr/>
      </dsp:nvSpPr>
      <dsp:spPr>
        <a:xfrm>
          <a:off x="3494389" y="4089073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Transportation</a:t>
          </a:r>
          <a:endParaRPr lang="en-US" sz="2000" kern="1200" dirty="0"/>
        </a:p>
      </dsp:txBody>
      <dsp:txXfrm>
        <a:off x="3494389" y="4089073"/>
        <a:ext cx="1991144" cy="381824"/>
      </dsp:txXfrm>
    </dsp:sp>
    <dsp:sp modelId="{834B5AF8-3F5E-4248-AD22-E3B8F2160940}">
      <dsp:nvSpPr>
        <dsp:cNvPr id="0" name=""/>
        <dsp:cNvSpPr/>
      </dsp:nvSpPr>
      <dsp:spPr>
        <a:xfrm>
          <a:off x="6020089" y="2819977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Eat well-balanced meals high in nutrition that fit into your spending plan</a:t>
          </a:r>
          <a:endParaRPr lang="en-US" sz="1600" kern="1200" dirty="0"/>
        </a:p>
      </dsp:txBody>
      <dsp:txXfrm>
        <a:off x="6020089" y="2819977"/>
        <a:ext cx="2212383" cy="1600238"/>
      </dsp:txXfrm>
    </dsp:sp>
    <dsp:sp modelId="{97B286EF-A699-477A-B724-61FBFE3CB453}">
      <dsp:nvSpPr>
        <dsp:cNvPr id="0" name=""/>
        <dsp:cNvSpPr/>
      </dsp:nvSpPr>
      <dsp:spPr>
        <a:xfrm>
          <a:off x="6462565" y="4089073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Food</a:t>
          </a:r>
          <a:endParaRPr lang="en-US" sz="2000" kern="1200" dirty="0"/>
        </a:p>
      </dsp:txBody>
      <dsp:txXfrm>
        <a:off x="6462565" y="4089073"/>
        <a:ext cx="1991144" cy="381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3636F-2AB0-4236-A37B-556D6548FE35}">
      <dsp:nvSpPr>
        <dsp:cNvPr id="0" name=""/>
        <dsp:cNvSpPr/>
      </dsp:nvSpPr>
      <dsp:spPr>
        <a:xfrm>
          <a:off x="4076699" y="1349909"/>
          <a:ext cx="2884295" cy="500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290"/>
              </a:lnTo>
              <a:lnTo>
                <a:pt x="2884295" y="250290"/>
              </a:lnTo>
              <a:lnTo>
                <a:pt x="2884295" y="5005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E3B27-C4D7-42AB-9F9B-7FABB5E03097}">
      <dsp:nvSpPr>
        <dsp:cNvPr id="0" name=""/>
        <dsp:cNvSpPr/>
      </dsp:nvSpPr>
      <dsp:spPr>
        <a:xfrm>
          <a:off x="4030979" y="1349909"/>
          <a:ext cx="91440" cy="500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05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FCA674-FCEF-4A97-9615-AE9C17AD989A}">
      <dsp:nvSpPr>
        <dsp:cNvPr id="0" name=""/>
        <dsp:cNvSpPr/>
      </dsp:nvSpPr>
      <dsp:spPr>
        <a:xfrm>
          <a:off x="1192404" y="1349909"/>
          <a:ext cx="2884295" cy="500580"/>
        </a:xfrm>
        <a:custGeom>
          <a:avLst/>
          <a:gdLst/>
          <a:ahLst/>
          <a:cxnLst/>
          <a:rect l="0" t="0" r="0" b="0"/>
          <a:pathLst>
            <a:path>
              <a:moveTo>
                <a:pt x="2884295" y="0"/>
              </a:moveTo>
              <a:lnTo>
                <a:pt x="2884295" y="250290"/>
              </a:lnTo>
              <a:lnTo>
                <a:pt x="0" y="250290"/>
              </a:lnTo>
              <a:lnTo>
                <a:pt x="0" y="5005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5F402F-49A7-40A3-B173-509386FBEC6E}">
      <dsp:nvSpPr>
        <dsp:cNvPr id="0" name=""/>
        <dsp:cNvSpPr/>
      </dsp:nvSpPr>
      <dsp:spPr>
        <a:xfrm>
          <a:off x="3480771" y="158052"/>
          <a:ext cx="1191857" cy="1191857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91B80-3001-454C-BB2C-D061C3CFA209}">
      <dsp:nvSpPr>
        <dsp:cNvPr id="0" name=""/>
        <dsp:cNvSpPr/>
      </dsp:nvSpPr>
      <dsp:spPr>
        <a:xfrm>
          <a:off x="3480771" y="158052"/>
          <a:ext cx="1191857" cy="1191857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D7C8E-6B63-4540-BC62-307265AD5726}">
      <dsp:nvSpPr>
        <dsp:cNvPr id="0" name=""/>
        <dsp:cNvSpPr/>
      </dsp:nvSpPr>
      <dsp:spPr>
        <a:xfrm>
          <a:off x="2884842" y="372586"/>
          <a:ext cx="2383714" cy="7627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Prices vary greatly</a:t>
          </a:r>
          <a:endParaRPr lang="en-US" sz="2600" kern="1200" dirty="0"/>
        </a:p>
      </dsp:txBody>
      <dsp:txXfrm>
        <a:off x="2884842" y="372586"/>
        <a:ext cx="2383714" cy="762788"/>
      </dsp:txXfrm>
    </dsp:sp>
    <dsp:sp modelId="{54F9B640-C299-4498-AD49-36B342C03940}">
      <dsp:nvSpPr>
        <dsp:cNvPr id="0" name=""/>
        <dsp:cNvSpPr/>
      </dsp:nvSpPr>
      <dsp:spPr>
        <a:xfrm>
          <a:off x="596476" y="1850490"/>
          <a:ext cx="1191857" cy="1191857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9D2BE-DE62-475E-B472-E1CA4FC48130}">
      <dsp:nvSpPr>
        <dsp:cNvPr id="0" name=""/>
        <dsp:cNvSpPr/>
      </dsp:nvSpPr>
      <dsp:spPr>
        <a:xfrm>
          <a:off x="596476" y="1850490"/>
          <a:ext cx="1191857" cy="1191857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2ACB5-871A-4C15-9EEE-714D7BC7B432}">
      <dsp:nvSpPr>
        <dsp:cNvPr id="0" name=""/>
        <dsp:cNvSpPr/>
      </dsp:nvSpPr>
      <dsp:spPr>
        <a:xfrm>
          <a:off x="547" y="2065024"/>
          <a:ext cx="2383714" cy="7627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Size</a:t>
          </a:r>
          <a:endParaRPr lang="en-US" sz="2600" kern="1200" dirty="0"/>
        </a:p>
      </dsp:txBody>
      <dsp:txXfrm>
        <a:off x="547" y="2065024"/>
        <a:ext cx="2383714" cy="762788"/>
      </dsp:txXfrm>
    </dsp:sp>
    <dsp:sp modelId="{7F661F4C-BD69-4A32-AAC7-125D864C54E2}">
      <dsp:nvSpPr>
        <dsp:cNvPr id="0" name=""/>
        <dsp:cNvSpPr/>
      </dsp:nvSpPr>
      <dsp:spPr>
        <a:xfrm>
          <a:off x="3480771" y="1850490"/>
          <a:ext cx="1191857" cy="1191857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D01B0-3B13-4DEF-8BFD-65616EDA1DBA}">
      <dsp:nvSpPr>
        <dsp:cNvPr id="0" name=""/>
        <dsp:cNvSpPr/>
      </dsp:nvSpPr>
      <dsp:spPr>
        <a:xfrm>
          <a:off x="3480771" y="1850490"/>
          <a:ext cx="1191857" cy="1191857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E0710-B39C-4FA5-B1DE-1D4E5153427D}">
      <dsp:nvSpPr>
        <dsp:cNvPr id="0" name=""/>
        <dsp:cNvSpPr/>
      </dsp:nvSpPr>
      <dsp:spPr>
        <a:xfrm>
          <a:off x="2884842" y="2065024"/>
          <a:ext cx="2383714" cy="7627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Location</a:t>
          </a:r>
          <a:endParaRPr lang="en-US" sz="2600" kern="1200" dirty="0"/>
        </a:p>
      </dsp:txBody>
      <dsp:txXfrm>
        <a:off x="2884842" y="2065024"/>
        <a:ext cx="2383714" cy="762788"/>
      </dsp:txXfrm>
    </dsp:sp>
    <dsp:sp modelId="{D93C2DDD-B810-4B7A-95D9-09BA7F0C4940}">
      <dsp:nvSpPr>
        <dsp:cNvPr id="0" name=""/>
        <dsp:cNvSpPr/>
      </dsp:nvSpPr>
      <dsp:spPr>
        <a:xfrm>
          <a:off x="6365066" y="1850490"/>
          <a:ext cx="1191857" cy="1191857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257DA-7171-4FE1-B1E9-CAF0A05839A3}">
      <dsp:nvSpPr>
        <dsp:cNvPr id="0" name=""/>
        <dsp:cNvSpPr/>
      </dsp:nvSpPr>
      <dsp:spPr>
        <a:xfrm>
          <a:off x="6365066" y="1850490"/>
          <a:ext cx="1191857" cy="1191857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6CA3DD-CD1C-46FD-8F6D-7422147F349B}">
      <dsp:nvSpPr>
        <dsp:cNvPr id="0" name=""/>
        <dsp:cNvSpPr/>
      </dsp:nvSpPr>
      <dsp:spPr>
        <a:xfrm>
          <a:off x="5769137" y="2065024"/>
          <a:ext cx="2383714" cy="7627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Amenities</a:t>
          </a:r>
          <a:endParaRPr lang="en-US" sz="2600" kern="1200" dirty="0"/>
        </a:p>
      </dsp:txBody>
      <dsp:txXfrm>
        <a:off x="5769137" y="2065024"/>
        <a:ext cx="2383714" cy="762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AB61-B40F-4425-82AE-1F57A638F21C}">
      <dsp:nvSpPr>
        <dsp:cNvPr id="0" name=""/>
        <dsp:cNvSpPr/>
      </dsp:nvSpPr>
      <dsp:spPr>
        <a:xfrm>
          <a:off x="0" y="0"/>
          <a:ext cx="6930390" cy="1348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Landlord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Person who owns a property and chooses to allow others to live there for rent</a:t>
          </a:r>
          <a:endParaRPr lang="en-US" sz="2000" kern="1200" dirty="0"/>
        </a:p>
      </dsp:txBody>
      <dsp:txXfrm>
        <a:off x="39503" y="39503"/>
        <a:ext cx="5474994" cy="1269734"/>
      </dsp:txXfrm>
    </dsp:sp>
    <dsp:sp modelId="{272198FD-D743-4663-8265-F1F82DFF108F}">
      <dsp:nvSpPr>
        <dsp:cNvPr id="0" name=""/>
        <dsp:cNvSpPr/>
      </dsp:nvSpPr>
      <dsp:spPr>
        <a:xfrm>
          <a:off x="611504" y="1573529"/>
          <a:ext cx="6930390" cy="1348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Rent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Price paid for the use of someone else’s property</a:t>
          </a:r>
          <a:endParaRPr lang="en-US" sz="2000" kern="1200" dirty="0"/>
        </a:p>
      </dsp:txBody>
      <dsp:txXfrm>
        <a:off x="651007" y="1613032"/>
        <a:ext cx="5363198" cy="1269734"/>
      </dsp:txXfrm>
    </dsp:sp>
    <dsp:sp modelId="{25F2A19D-6023-4F44-9DEC-5BC8772276F9}">
      <dsp:nvSpPr>
        <dsp:cNvPr id="0" name=""/>
        <dsp:cNvSpPr/>
      </dsp:nvSpPr>
      <dsp:spPr>
        <a:xfrm>
          <a:off x="1223009" y="3147059"/>
          <a:ext cx="6930390" cy="1348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Tenant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Person who rents the property</a:t>
          </a:r>
          <a:endParaRPr lang="en-US" sz="2000" kern="1200" dirty="0"/>
        </a:p>
      </dsp:txBody>
      <dsp:txXfrm>
        <a:off x="1262512" y="3186562"/>
        <a:ext cx="5363198" cy="1269734"/>
      </dsp:txXfrm>
    </dsp:sp>
    <dsp:sp modelId="{DFB6F9E9-DC49-42BB-9FD3-BD5A449A5CDC}">
      <dsp:nvSpPr>
        <dsp:cNvPr id="0" name=""/>
        <dsp:cNvSpPr/>
      </dsp:nvSpPr>
      <dsp:spPr>
        <a:xfrm>
          <a:off x="6053709" y="1022794"/>
          <a:ext cx="876681" cy="876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250962" y="1022794"/>
        <a:ext cx="482175" cy="659702"/>
      </dsp:txXfrm>
    </dsp:sp>
    <dsp:sp modelId="{82105EDD-7B76-434F-A529-DEEEE58D4247}">
      <dsp:nvSpPr>
        <dsp:cNvPr id="0" name=""/>
        <dsp:cNvSpPr/>
      </dsp:nvSpPr>
      <dsp:spPr>
        <a:xfrm>
          <a:off x="6665214" y="2587332"/>
          <a:ext cx="876681" cy="876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862467" y="2587332"/>
        <a:ext cx="482175" cy="6597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A7B10-75C6-417D-ACE2-7B72531B6646}">
      <dsp:nvSpPr>
        <dsp:cNvPr id="0" name=""/>
        <dsp:cNvSpPr/>
      </dsp:nvSpPr>
      <dsp:spPr>
        <a:xfrm>
          <a:off x="557" y="226529"/>
          <a:ext cx="2175099" cy="16459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Utilities </a:t>
          </a:r>
          <a:br>
            <a:rPr lang="en-US" sz="1800" kern="1200" dirty="0" smtClean="0"/>
          </a:br>
          <a:r>
            <a:rPr lang="en-US" sz="1800" kern="1200" dirty="0" smtClean="0"/>
            <a:t>(all or some may be included in rent)</a:t>
          </a:r>
          <a:endParaRPr lang="en-US" sz="1800" kern="1200" dirty="0"/>
        </a:p>
      </dsp:txBody>
      <dsp:txXfrm>
        <a:off x="557" y="226529"/>
        <a:ext cx="2175099" cy="1645915"/>
      </dsp:txXfrm>
    </dsp:sp>
    <dsp:sp modelId="{894A30A2-705C-4B03-9A8F-3385C02B3333}">
      <dsp:nvSpPr>
        <dsp:cNvPr id="0" name=""/>
        <dsp:cNvSpPr/>
      </dsp:nvSpPr>
      <dsp:spPr>
        <a:xfrm>
          <a:off x="2393167" y="226529"/>
          <a:ext cx="2175099" cy="16459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Household furnishings </a:t>
          </a:r>
          <a:br>
            <a:rPr lang="en-US" sz="1800" kern="1200" dirty="0" smtClean="0"/>
          </a:br>
          <a:r>
            <a:rPr lang="en-US" sz="1800" kern="1200" dirty="0" smtClean="0"/>
            <a:t>(some may be furnished)</a:t>
          </a:r>
          <a:endParaRPr lang="en-US" sz="1800" kern="1200" dirty="0"/>
        </a:p>
      </dsp:txBody>
      <dsp:txXfrm>
        <a:off x="2393167" y="226529"/>
        <a:ext cx="2175099" cy="1645915"/>
      </dsp:txXfrm>
    </dsp:sp>
    <dsp:sp modelId="{188C8DA8-AF2F-43DE-9641-E89F9EFBAE27}">
      <dsp:nvSpPr>
        <dsp:cNvPr id="0" name=""/>
        <dsp:cNvSpPr/>
      </dsp:nvSpPr>
      <dsp:spPr>
        <a:xfrm>
          <a:off x="557" y="2089954"/>
          <a:ext cx="2175099" cy="16459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Renters Insurance – provides payment to renters to cover the damage and loss of property in addition to liability losses</a:t>
          </a:r>
          <a:endParaRPr lang="en-US" sz="1800" kern="1200" dirty="0"/>
        </a:p>
      </dsp:txBody>
      <dsp:txXfrm>
        <a:off x="557" y="2089954"/>
        <a:ext cx="2175099" cy="1645915"/>
      </dsp:txXfrm>
    </dsp:sp>
    <dsp:sp modelId="{45322BE8-6BEF-4D84-B741-7DB9DAC6CF55}">
      <dsp:nvSpPr>
        <dsp:cNvPr id="0" name=""/>
        <dsp:cNvSpPr/>
      </dsp:nvSpPr>
      <dsp:spPr>
        <a:xfrm>
          <a:off x="2393167" y="2089954"/>
          <a:ext cx="2175099" cy="16459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Communications</a:t>
          </a:r>
          <a:br>
            <a:rPr lang="en-US" sz="1800" kern="1200" dirty="0" smtClean="0"/>
          </a:br>
          <a:r>
            <a:rPr lang="en-US" sz="1800" kern="1200" dirty="0" smtClean="0"/>
            <a:t>(internet, television, phone)</a:t>
          </a:r>
          <a:endParaRPr lang="en-US" sz="1800" kern="1200" dirty="0"/>
        </a:p>
      </dsp:txBody>
      <dsp:txXfrm>
        <a:off x="2393167" y="2089954"/>
        <a:ext cx="2175099" cy="16459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FE2AC2-46D8-4378-9A73-61659C177D55}">
      <dsp:nvSpPr>
        <dsp:cNvPr id="0" name=""/>
        <dsp:cNvSpPr/>
      </dsp:nvSpPr>
      <dsp:spPr>
        <a:xfrm>
          <a:off x="2845598" y="1142988"/>
          <a:ext cx="2558051" cy="25584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Sources</a:t>
          </a:r>
          <a:endParaRPr lang="en-US" sz="3700" kern="1200" dirty="0"/>
        </a:p>
      </dsp:txBody>
      <dsp:txXfrm>
        <a:off x="3220216" y="1517670"/>
        <a:ext cx="1808815" cy="1809127"/>
      </dsp:txXfrm>
    </dsp:sp>
    <dsp:sp modelId="{8333CD25-45D5-4526-90D0-74DE3C99D16F}">
      <dsp:nvSpPr>
        <dsp:cNvPr id="0" name=""/>
        <dsp:cNvSpPr/>
      </dsp:nvSpPr>
      <dsp:spPr>
        <a:xfrm>
          <a:off x="3392911" y="3212222"/>
          <a:ext cx="206218" cy="20619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2E9BC0-E51E-49AD-BE21-F1DBC9AD0B25}">
      <dsp:nvSpPr>
        <dsp:cNvPr id="0" name=""/>
        <dsp:cNvSpPr/>
      </dsp:nvSpPr>
      <dsp:spPr>
        <a:xfrm>
          <a:off x="5329159" y="1882228"/>
          <a:ext cx="206218" cy="20619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47BF2-1326-4E97-9C7C-BDEDACEE7A79}">
      <dsp:nvSpPr>
        <dsp:cNvPr id="0" name=""/>
        <dsp:cNvSpPr/>
      </dsp:nvSpPr>
      <dsp:spPr>
        <a:xfrm>
          <a:off x="4343719" y="3431678"/>
          <a:ext cx="284402" cy="2848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BFEC0-AE7C-429E-8261-77A77D05BA65}">
      <dsp:nvSpPr>
        <dsp:cNvPr id="0" name=""/>
        <dsp:cNvSpPr/>
      </dsp:nvSpPr>
      <dsp:spPr>
        <a:xfrm>
          <a:off x="3450631" y="1131505"/>
          <a:ext cx="206218" cy="20619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13419-D768-4A65-8618-C667E52C0ED7}">
      <dsp:nvSpPr>
        <dsp:cNvPr id="0" name=""/>
        <dsp:cNvSpPr/>
      </dsp:nvSpPr>
      <dsp:spPr>
        <a:xfrm>
          <a:off x="2801542" y="2311538"/>
          <a:ext cx="206218" cy="20619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BCBB0-E410-40F3-8141-BB756DEA1D3F}">
      <dsp:nvSpPr>
        <dsp:cNvPr id="0" name=""/>
        <dsp:cNvSpPr/>
      </dsp:nvSpPr>
      <dsp:spPr>
        <a:xfrm>
          <a:off x="228600" y="2895600"/>
          <a:ext cx="1431232" cy="14312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Online</a:t>
          </a:r>
          <a:endParaRPr lang="en-US" sz="2000" kern="1200" dirty="0"/>
        </a:p>
      </dsp:txBody>
      <dsp:txXfrm>
        <a:off x="438199" y="3105200"/>
        <a:ext cx="1012034" cy="1012039"/>
      </dsp:txXfrm>
    </dsp:sp>
    <dsp:sp modelId="{B71DE7FE-592A-4ACB-B034-264FFDD3F41B}">
      <dsp:nvSpPr>
        <dsp:cNvPr id="0" name=""/>
        <dsp:cNvSpPr/>
      </dsp:nvSpPr>
      <dsp:spPr>
        <a:xfrm>
          <a:off x="3778587" y="1140649"/>
          <a:ext cx="284402" cy="2848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FABC6-61E6-490E-A873-41B903E9F339}">
      <dsp:nvSpPr>
        <dsp:cNvPr id="0" name=""/>
        <dsp:cNvSpPr/>
      </dsp:nvSpPr>
      <dsp:spPr>
        <a:xfrm>
          <a:off x="1904781" y="2650324"/>
          <a:ext cx="514233" cy="51435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8A7E6-A298-4D92-AFC7-C11AE4B2E779}">
      <dsp:nvSpPr>
        <dsp:cNvPr id="0" name=""/>
        <dsp:cNvSpPr/>
      </dsp:nvSpPr>
      <dsp:spPr>
        <a:xfrm>
          <a:off x="5560223" y="1000129"/>
          <a:ext cx="1431232" cy="143123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Friends/Family</a:t>
          </a:r>
          <a:endParaRPr lang="en-US" sz="2000" kern="1200" dirty="0"/>
        </a:p>
      </dsp:txBody>
      <dsp:txXfrm>
        <a:off x="5769822" y="1209729"/>
        <a:ext cx="1012034" cy="1012039"/>
      </dsp:txXfrm>
    </dsp:sp>
    <dsp:sp modelId="{24C2A828-E779-47FB-8899-D94409175A79}">
      <dsp:nvSpPr>
        <dsp:cNvPr id="0" name=""/>
        <dsp:cNvSpPr/>
      </dsp:nvSpPr>
      <dsp:spPr>
        <a:xfrm>
          <a:off x="4962899" y="1534298"/>
          <a:ext cx="284402" cy="2848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223B8-05C4-4A87-83DB-B1C9D7E3F487}">
      <dsp:nvSpPr>
        <dsp:cNvPr id="0" name=""/>
        <dsp:cNvSpPr/>
      </dsp:nvSpPr>
      <dsp:spPr>
        <a:xfrm>
          <a:off x="1631157" y="3071813"/>
          <a:ext cx="206218" cy="20619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40760-CADE-40E9-978C-528FBD645205}">
      <dsp:nvSpPr>
        <dsp:cNvPr id="0" name=""/>
        <dsp:cNvSpPr/>
      </dsp:nvSpPr>
      <dsp:spPr>
        <a:xfrm>
          <a:off x="3763894" y="2968992"/>
          <a:ext cx="206218" cy="20619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04222-E599-4BAF-879F-B17CE19E7EB0}">
      <dsp:nvSpPr>
        <dsp:cNvPr id="0" name=""/>
        <dsp:cNvSpPr/>
      </dsp:nvSpPr>
      <dsp:spPr>
        <a:xfrm>
          <a:off x="6560342" y="3000374"/>
          <a:ext cx="1431232" cy="143123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Bulletin Boards</a:t>
          </a:r>
          <a:endParaRPr lang="en-US" sz="2000" kern="1200" dirty="0"/>
        </a:p>
      </dsp:txBody>
      <dsp:txXfrm>
        <a:off x="6769941" y="3209974"/>
        <a:ext cx="1012034" cy="1012039"/>
      </dsp:txXfrm>
    </dsp:sp>
    <dsp:sp modelId="{38FD8697-D6EF-4EB1-B47A-C1A78857B070}">
      <dsp:nvSpPr>
        <dsp:cNvPr id="0" name=""/>
        <dsp:cNvSpPr/>
      </dsp:nvSpPr>
      <dsp:spPr>
        <a:xfrm>
          <a:off x="5623007" y="2577629"/>
          <a:ext cx="206218" cy="20619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D374F6-ABF2-4C32-89CE-7424B1ADB934}">
      <dsp:nvSpPr>
        <dsp:cNvPr id="0" name=""/>
        <dsp:cNvSpPr/>
      </dsp:nvSpPr>
      <dsp:spPr>
        <a:xfrm>
          <a:off x="685801" y="380998"/>
          <a:ext cx="2194560" cy="154305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Property Management Company </a:t>
          </a:r>
          <a:endParaRPr lang="en-US" sz="2000" kern="1200" dirty="0"/>
        </a:p>
      </dsp:txBody>
      <dsp:txXfrm>
        <a:off x="1007187" y="606973"/>
        <a:ext cx="1551788" cy="1091103"/>
      </dsp:txXfrm>
    </dsp:sp>
    <dsp:sp modelId="{ED973C58-56B0-4E01-9A5F-8D808DD075D4}">
      <dsp:nvSpPr>
        <dsp:cNvPr id="0" name=""/>
        <dsp:cNvSpPr/>
      </dsp:nvSpPr>
      <dsp:spPr>
        <a:xfrm>
          <a:off x="3859919" y="3468712"/>
          <a:ext cx="206218" cy="20619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A247A-FF1E-46FF-9CBA-2892CCFDA656}">
      <dsp:nvSpPr>
        <dsp:cNvPr id="0" name=""/>
        <dsp:cNvSpPr/>
      </dsp:nvSpPr>
      <dsp:spPr>
        <a:xfrm>
          <a:off x="4417220" y="-214313"/>
          <a:ext cx="1431232" cy="143123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News-paper</a:t>
          </a:r>
          <a:endParaRPr lang="en-US" sz="2000" kern="1200" dirty="0"/>
        </a:p>
      </dsp:txBody>
      <dsp:txXfrm>
        <a:off x="4626819" y="-4713"/>
        <a:ext cx="1012034" cy="1012039"/>
      </dsp:txXfrm>
    </dsp:sp>
    <dsp:sp modelId="{CC09BE23-07AA-4589-B49F-B41FAC1072F4}">
      <dsp:nvSpPr>
        <dsp:cNvPr id="0" name=""/>
        <dsp:cNvSpPr/>
      </dsp:nvSpPr>
      <dsp:spPr>
        <a:xfrm>
          <a:off x="2640451" y="1099501"/>
          <a:ext cx="206218" cy="20619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27D6D-6BE6-47CD-8C46-F4604D6862D0}">
      <dsp:nvSpPr>
        <dsp:cNvPr id="0" name=""/>
        <dsp:cNvSpPr/>
      </dsp:nvSpPr>
      <dsp:spPr>
        <a:xfrm>
          <a:off x="4202906" y="571499"/>
          <a:ext cx="206218" cy="20619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3C1F1-EC80-43A2-B059-59F2EFFC6F65}">
      <dsp:nvSpPr>
        <dsp:cNvPr id="0" name=""/>
        <dsp:cNvSpPr/>
      </dsp:nvSpPr>
      <dsp:spPr>
        <a:xfrm>
          <a:off x="-5169077" y="-791784"/>
          <a:ext cx="6155568" cy="6155568"/>
        </a:xfrm>
        <a:prstGeom prst="blockArc">
          <a:avLst>
            <a:gd name="adj1" fmla="val 18900000"/>
            <a:gd name="adj2" fmla="val 2700000"/>
            <a:gd name="adj3" fmla="val 351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80026-AEFE-4E81-8738-F6A5C1290F66}">
      <dsp:nvSpPr>
        <dsp:cNvPr id="0" name=""/>
        <dsp:cNvSpPr/>
      </dsp:nvSpPr>
      <dsp:spPr>
        <a:xfrm>
          <a:off x="516519" y="351495"/>
          <a:ext cx="7573670" cy="703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289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Make a list of essential vs. preferred features</a:t>
          </a:r>
          <a:endParaRPr lang="en-US" sz="2300" kern="1200" dirty="0"/>
        </a:p>
      </dsp:txBody>
      <dsp:txXfrm>
        <a:off x="516519" y="351495"/>
        <a:ext cx="7573670" cy="703356"/>
      </dsp:txXfrm>
    </dsp:sp>
    <dsp:sp modelId="{81BFD48C-ADCD-4322-A675-911A403E9682}">
      <dsp:nvSpPr>
        <dsp:cNvPr id="0" name=""/>
        <dsp:cNvSpPr/>
      </dsp:nvSpPr>
      <dsp:spPr>
        <a:xfrm>
          <a:off x="76921" y="263575"/>
          <a:ext cx="879195" cy="879195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8FE5A-362C-4D8B-8458-CC22076293B1}">
      <dsp:nvSpPr>
        <dsp:cNvPr id="0" name=""/>
        <dsp:cNvSpPr/>
      </dsp:nvSpPr>
      <dsp:spPr>
        <a:xfrm>
          <a:off x="919770" y="1406712"/>
          <a:ext cx="7170420" cy="703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289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If possible, visit properties of interest</a:t>
          </a:r>
          <a:endParaRPr lang="en-US" sz="2300" kern="1200" dirty="0"/>
        </a:p>
      </dsp:txBody>
      <dsp:txXfrm>
        <a:off x="919770" y="1406712"/>
        <a:ext cx="7170420" cy="703356"/>
      </dsp:txXfrm>
    </dsp:sp>
    <dsp:sp modelId="{32606B1D-0513-4917-96F1-AE1DB1739893}">
      <dsp:nvSpPr>
        <dsp:cNvPr id="0" name=""/>
        <dsp:cNvSpPr/>
      </dsp:nvSpPr>
      <dsp:spPr>
        <a:xfrm>
          <a:off x="480172" y="1318793"/>
          <a:ext cx="879195" cy="879195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2CD86B-334A-4F2B-95B9-04A57E6A37D5}">
      <dsp:nvSpPr>
        <dsp:cNvPr id="0" name=""/>
        <dsp:cNvSpPr/>
      </dsp:nvSpPr>
      <dsp:spPr>
        <a:xfrm>
          <a:off x="919770" y="2461930"/>
          <a:ext cx="7170420" cy="703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289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Know what you can afford and calculate the total cost</a:t>
          </a:r>
          <a:endParaRPr lang="en-US" sz="2300" kern="1200" dirty="0"/>
        </a:p>
      </dsp:txBody>
      <dsp:txXfrm>
        <a:off x="919770" y="2461930"/>
        <a:ext cx="7170420" cy="703356"/>
      </dsp:txXfrm>
    </dsp:sp>
    <dsp:sp modelId="{8754F671-CB18-4E36-A363-199E8EA299C7}">
      <dsp:nvSpPr>
        <dsp:cNvPr id="0" name=""/>
        <dsp:cNvSpPr/>
      </dsp:nvSpPr>
      <dsp:spPr>
        <a:xfrm>
          <a:off x="480172" y="2374011"/>
          <a:ext cx="879195" cy="879195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4E935-F9DC-47D8-920F-E4D548E865D6}">
      <dsp:nvSpPr>
        <dsp:cNvPr id="0" name=""/>
        <dsp:cNvSpPr/>
      </dsp:nvSpPr>
      <dsp:spPr>
        <a:xfrm>
          <a:off x="516519" y="3517148"/>
          <a:ext cx="7573670" cy="703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289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Understand the policies</a:t>
          </a:r>
          <a:endParaRPr lang="en-US" sz="2300" kern="1200" dirty="0"/>
        </a:p>
      </dsp:txBody>
      <dsp:txXfrm>
        <a:off x="516519" y="3517148"/>
        <a:ext cx="7573670" cy="703356"/>
      </dsp:txXfrm>
    </dsp:sp>
    <dsp:sp modelId="{B4301361-3934-42D4-BE60-F8D9CB0860E1}">
      <dsp:nvSpPr>
        <dsp:cNvPr id="0" name=""/>
        <dsp:cNvSpPr/>
      </dsp:nvSpPr>
      <dsp:spPr>
        <a:xfrm>
          <a:off x="76921" y="3429228"/>
          <a:ext cx="879195" cy="879195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11476-0D62-4DD4-93C8-23DBA1A5844F}">
      <dsp:nvSpPr>
        <dsp:cNvPr id="0" name=""/>
        <dsp:cNvSpPr/>
      </dsp:nvSpPr>
      <dsp:spPr>
        <a:xfrm rot="5400000">
          <a:off x="4664452" y="-1932502"/>
          <a:ext cx="1119782" cy="52689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How much is rent?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When is it due?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What is the rental contract length?</a:t>
          </a:r>
          <a:endParaRPr lang="en-US" sz="2000" kern="1200" dirty="0"/>
        </a:p>
      </dsp:txBody>
      <dsp:txXfrm rot="-5400000">
        <a:off x="2589856" y="196757"/>
        <a:ext cx="5214312" cy="1010456"/>
      </dsp:txXfrm>
    </dsp:sp>
    <dsp:sp modelId="{6A19AFF5-D3F7-4556-9E28-605EB225C636}">
      <dsp:nvSpPr>
        <dsp:cNvPr id="0" name=""/>
        <dsp:cNvSpPr/>
      </dsp:nvSpPr>
      <dsp:spPr>
        <a:xfrm>
          <a:off x="373942" y="2120"/>
          <a:ext cx="2215913" cy="1399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Rent &amp; Length of Rental</a:t>
          </a:r>
          <a:endParaRPr lang="en-US" sz="2700" kern="1200" dirty="0"/>
        </a:p>
      </dsp:txBody>
      <dsp:txXfrm>
        <a:off x="442271" y="70449"/>
        <a:ext cx="2079255" cy="1263070"/>
      </dsp:txXfrm>
    </dsp:sp>
    <dsp:sp modelId="{18890E77-D9ED-44AF-AE63-BEFB29558A9C}">
      <dsp:nvSpPr>
        <dsp:cNvPr id="0" name=""/>
        <dsp:cNvSpPr/>
      </dsp:nvSpPr>
      <dsp:spPr>
        <a:xfrm rot="5400000">
          <a:off x="4664452" y="-462787"/>
          <a:ext cx="1119782" cy="52689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/>
            <a:t>Who is responsible for each bill?</a:t>
          </a:r>
          <a:endParaRPr lang="en-US" sz="2000" kern="1200" dirty="0"/>
        </a:p>
      </dsp:txBody>
      <dsp:txXfrm rot="-5400000">
        <a:off x="2589856" y="1666472"/>
        <a:ext cx="5214312" cy="1010456"/>
      </dsp:txXfrm>
    </dsp:sp>
    <dsp:sp modelId="{32F10265-165E-4C63-BEEC-D5ABBB91AE13}">
      <dsp:nvSpPr>
        <dsp:cNvPr id="0" name=""/>
        <dsp:cNvSpPr/>
      </dsp:nvSpPr>
      <dsp:spPr>
        <a:xfrm>
          <a:off x="373942" y="1471835"/>
          <a:ext cx="2215913" cy="1399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Utilities</a:t>
          </a:r>
          <a:endParaRPr lang="en-US" sz="2700" kern="1200" dirty="0"/>
        </a:p>
      </dsp:txBody>
      <dsp:txXfrm>
        <a:off x="442271" y="1540164"/>
        <a:ext cx="2079255" cy="1263070"/>
      </dsp:txXfrm>
    </dsp:sp>
    <dsp:sp modelId="{1E15475D-E8B5-4D72-A897-74AA4D839E6E}">
      <dsp:nvSpPr>
        <dsp:cNvPr id="0" name=""/>
        <dsp:cNvSpPr/>
      </dsp:nvSpPr>
      <dsp:spPr>
        <a:xfrm rot="5400000">
          <a:off x="4664452" y="1006927"/>
          <a:ext cx="1119782" cy="52689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What is available?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Are there additional charges for usage?</a:t>
          </a:r>
          <a:endParaRPr lang="en-US" sz="2000" kern="1200" dirty="0"/>
        </a:p>
      </dsp:txBody>
      <dsp:txXfrm rot="-5400000">
        <a:off x="2589856" y="3136187"/>
        <a:ext cx="5214312" cy="1010456"/>
      </dsp:txXfrm>
    </dsp:sp>
    <dsp:sp modelId="{458DB017-7984-4887-B478-1A638D3E4CFD}">
      <dsp:nvSpPr>
        <dsp:cNvPr id="0" name=""/>
        <dsp:cNvSpPr/>
      </dsp:nvSpPr>
      <dsp:spPr>
        <a:xfrm>
          <a:off x="373942" y="2941550"/>
          <a:ext cx="2215913" cy="1399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Amenities </a:t>
          </a:r>
          <a:r>
            <a:rPr lang="en-US" sz="2000" kern="1200" dirty="0" smtClean="0"/>
            <a:t>(furniture, pool, laundry, </a:t>
          </a:r>
          <a:r>
            <a:rPr lang="en-US" sz="2000" kern="1200" dirty="0" err="1" smtClean="0"/>
            <a:t>etc</a:t>
          </a:r>
          <a:r>
            <a:rPr lang="en-US" sz="2000" kern="1200" dirty="0" smtClean="0"/>
            <a:t>)</a:t>
          </a:r>
          <a:endParaRPr lang="en-US" sz="2000" kern="1200" dirty="0"/>
        </a:p>
      </dsp:txBody>
      <dsp:txXfrm>
        <a:off x="442271" y="3009879"/>
        <a:ext cx="2079255" cy="126307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11476-0D62-4DD4-93C8-23DBA1A5844F}">
      <dsp:nvSpPr>
        <dsp:cNvPr id="0" name=""/>
        <dsp:cNvSpPr/>
      </dsp:nvSpPr>
      <dsp:spPr>
        <a:xfrm rot="5400000">
          <a:off x="4761622" y="-2091504"/>
          <a:ext cx="82470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What are the property features and restrictions - overnight guest and pet policies, parking, safety features?</a:t>
          </a:r>
          <a:endParaRPr lang="en-US" sz="1600" kern="1200" dirty="0"/>
        </a:p>
      </dsp:txBody>
      <dsp:txXfrm rot="-5400000">
        <a:off x="2564887" y="145490"/>
        <a:ext cx="5177917" cy="744186"/>
      </dsp:txXfrm>
    </dsp:sp>
    <dsp:sp modelId="{6A19AFF5-D3F7-4556-9E28-605EB225C636}">
      <dsp:nvSpPr>
        <dsp:cNvPr id="0" name=""/>
        <dsp:cNvSpPr/>
      </dsp:nvSpPr>
      <dsp:spPr>
        <a:xfrm>
          <a:off x="370337" y="2143"/>
          <a:ext cx="2194549" cy="103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Policies </a:t>
          </a:r>
          <a:endParaRPr lang="en-US" sz="1900" kern="1200" dirty="0"/>
        </a:p>
      </dsp:txBody>
      <dsp:txXfrm>
        <a:off x="420660" y="52466"/>
        <a:ext cx="2093903" cy="930234"/>
      </dsp:txXfrm>
    </dsp:sp>
    <dsp:sp modelId="{A3926B17-025C-47FC-95A5-8CACE0D1C5F5}">
      <dsp:nvSpPr>
        <dsp:cNvPr id="0" name=""/>
        <dsp:cNvSpPr/>
      </dsp:nvSpPr>
      <dsp:spPr>
        <a:xfrm rot="5400000">
          <a:off x="4761622" y="-1009080"/>
          <a:ext cx="82470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Who is responsible for the work and fees?</a:t>
          </a:r>
          <a:endParaRPr lang="en-US" sz="1600" kern="1200" dirty="0"/>
        </a:p>
      </dsp:txBody>
      <dsp:txXfrm rot="-5400000">
        <a:off x="2564887" y="1227914"/>
        <a:ext cx="5177917" cy="744186"/>
      </dsp:txXfrm>
    </dsp:sp>
    <dsp:sp modelId="{A19D204A-568D-43A1-AAA3-EF4D4C137242}">
      <dsp:nvSpPr>
        <dsp:cNvPr id="0" name=""/>
        <dsp:cNvSpPr/>
      </dsp:nvSpPr>
      <dsp:spPr>
        <a:xfrm>
          <a:off x="370337" y="1084567"/>
          <a:ext cx="2194549" cy="103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Repairs and maintenance</a:t>
          </a:r>
          <a:endParaRPr lang="en-US" sz="1900" kern="1200" dirty="0"/>
        </a:p>
      </dsp:txBody>
      <dsp:txXfrm>
        <a:off x="420660" y="1134890"/>
        <a:ext cx="2093903" cy="930234"/>
      </dsp:txXfrm>
    </dsp:sp>
    <dsp:sp modelId="{18890E77-D9ED-44AF-AE63-BEFB29558A9C}">
      <dsp:nvSpPr>
        <dsp:cNvPr id="0" name=""/>
        <dsp:cNvSpPr/>
      </dsp:nvSpPr>
      <dsp:spPr>
        <a:xfrm rot="5400000">
          <a:off x="4761622" y="73344"/>
          <a:ext cx="82470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600" kern="1200" dirty="0" smtClean="0"/>
            <a:t>What are the eviction terms?</a:t>
          </a:r>
          <a:endParaRPr lang="en-US" sz="1600" kern="1200" dirty="0"/>
        </a:p>
      </dsp:txBody>
      <dsp:txXfrm rot="-5400000">
        <a:off x="2564887" y="2310339"/>
        <a:ext cx="5177917" cy="744186"/>
      </dsp:txXfrm>
    </dsp:sp>
    <dsp:sp modelId="{32F10265-165E-4C63-BEEC-D5ABBB91AE13}">
      <dsp:nvSpPr>
        <dsp:cNvPr id="0" name=""/>
        <dsp:cNvSpPr/>
      </dsp:nvSpPr>
      <dsp:spPr>
        <a:xfrm>
          <a:off x="380982" y="2174166"/>
          <a:ext cx="2194549" cy="103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Eviction terms</a:t>
          </a:r>
          <a:endParaRPr lang="en-US" sz="1900" kern="1200" dirty="0"/>
        </a:p>
      </dsp:txBody>
      <dsp:txXfrm>
        <a:off x="431305" y="2224489"/>
        <a:ext cx="2093903" cy="930234"/>
      </dsp:txXfrm>
    </dsp:sp>
    <dsp:sp modelId="{1E15475D-E8B5-4D72-A897-74AA4D839E6E}">
      <dsp:nvSpPr>
        <dsp:cNvPr id="0" name=""/>
        <dsp:cNvSpPr/>
      </dsp:nvSpPr>
      <dsp:spPr>
        <a:xfrm rot="5400000">
          <a:off x="4761622" y="1155768"/>
          <a:ext cx="82470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What are my rights?</a:t>
          </a:r>
          <a:endParaRPr lang="en-US" sz="1600" kern="1200" dirty="0"/>
        </a:p>
      </dsp:txBody>
      <dsp:txXfrm rot="-5400000">
        <a:off x="2564887" y="3392763"/>
        <a:ext cx="5177917" cy="744186"/>
      </dsp:txXfrm>
    </dsp:sp>
    <dsp:sp modelId="{458DB017-7984-4887-B478-1A638D3E4CFD}">
      <dsp:nvSpPr>
        <dsp:cNvPr id="0" name=""/>
        <dsp:cNvSpPr/>
      </dsp:nvSpPr>
      <dsp:spPr>
        <a:xfrm>
          <a:off x="370337" y="3249416"/>
          <a:ext cx="2194549" cy="103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Landlord/Property Manager Access</a:t>
          </a:r>
          <a:endParaRPr lang="en-US" sz="1900" kern="1200" dirty="0"/>
        </a:p>
      </dsp:txBody>
      <dsp:txXfrm>
        <a:off x="420660" y="3299739"/>
        <a:ext cx="2093903" cy="9302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D1869-B783-4F55-A3E1-9C074F8278B8}">
      <dsp:nvSpPr>
        <dsp:cNvPr id="0" name=""/>
        <dsp:cNvSpPr/>
      </dsp:nvSpPr>
      <dsp:spPr>
        <a:xfrm>
          <a:off x="0" y="401240"/>
          <a:ext cx="2547937" cy="15287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Who will be living at the property</a:t>
          </a:r>
          <a:endParaRPr lang="en-US" sz="2100" kern="1200" dirty="0"/>
        </a:p>
      </dsp:txBody>
      <dsp:txXfrm>
        <a:off x="0" y="401240"/>
        <a:ext cx="2547937" cy="1528762"/>
      </dsp:txXfrm>
    </dsp:sp>
    <dsp:sp modelId="{81E86005-47FD-4232-B573-C01EEBDE8648}">
      <dsp:nvSpPr>
        <dsp:cNvPr id="0" name=""/>
        <dsp:cNvSpPr/>
      </dsp:nvSpPr>
      <dsp:spPr>
        <a:xfrm>
          <a:off x="2802731" y="401240"/>
          <a:ext cx="2547937" cy="15287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Income/employment verification</a:t>
          </a:r>
          <a:endParaRPr lang="en-US" sz="2100" kern="1200" dirty="0"/>
        </a:p>
      </dsp:txBody>
      <dsp:txXfrm>
        <a:off x="2802731" y="401240"/>
        <a:ext cx="2547937" cy="1528762"/>
      </dsp:txXfrm>
    </dsp:sp>
    <dsp:sp modelId="{382B9182-818B-42C1-8E87-1FFE72D1C141}">
      <dsp:nvSpPr>
        <dsp:cNvPr id="0" name=""/>
        <dsp:cNvSpPr/>
      </dsp:nvSpPr>
      <dsp:spPr>
        <a:xfrm>
          <a:off x="5605462" y="401240"/>
          <a:ext cx="2547937" cy="15287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Rental history</a:t>
          </a:r>
          <a:endParaRPr lang="en-US" sz="2100" kern="1200" dirty="0"/>
        </a:p>
      </dsp:txBody>
      <dsp:txXfrm>
        <a:off x="5605462" y="401240"/>
        <a:ext cx="2547937" cy="1528762"/>
      </dsp:txXfrm>
    </dsp:sp>
    <dsp:sp modelId="{35C44763-CF4F-4E17-9874-EBD695E9422D}">
      <dsp:nvSpPr>
        <dsp:cNvPr id="0" name=""/>
        <dsp:cNvSpPr/>
      </dsp:nvSpPr>
      <dsp:spPr>
        <a:xfrm>
          <a:off x="1401365" y="2184796"/>
          <a:ext cx="2547937" cy="15287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References</a:t>
          </a:r>
          <a:endParaRPr lang="en-US" sz="2100" kern="1200" dirty="0"/>
        </a:p>
      </dsp:txBody>
      <dsp:txXfrm>
        <a:off x="1401365" y="2184796"/>
        <a:ext cx="2547937" cy="1528762"/>
      </dsp:txXfrm>
    </dsp:sp>
    <dsp:sp modelId="{6BE605BB-AFA4-4F74-A1CF-E7C66E5A8038}">
      <dsp:nvSpPr>
        <dsp:cNvPr id="0" name=""/>
        <dsp:cNvSpPr/>
      </dsp:nvSpPr>
      <dsp:spPr>
        <a:xfrm>
          <a:off x="4204096" y="2184796"/>
          <a:ext cx="2547937" cy="15287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Credit history check</a:t>
          </a:r>
          <a:endParaRPr lang="en-US" sz="2100" kern="1200" dirty="0"/>
        </a:p>
      </dsp:txBody>
      <dsp:txXfrm>
        <a:off x="4204096" y="2184796"/>
        <a:ext cx="2547937" cy="1528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18A3-D456-429C-9A23-B04753FD767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490F0-3895-417C-A66F-FC6253D24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59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DE4A363D-89A9-42BC-9CD0-ECFF77CE46BD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Box 28"/>
          <p:cNvSpPr txBox="1">
            <a:spLocks noChangeArrowheads="1"/>
          </p:cNvSpPr>
          <p:nvPr userDrawn="1"/>
        </p:nvSpPr>
        <p:spPr bwMode="auto">
          <a:xfrm>
            <a:off x="1066800" y="6324600"/>
            <a:ext cx="6858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sz="700" dirty="0" smtClean="0"/>
              <a:t>© Take Charge</a:t>
            </a:r>
            <a:r>
              <a:rPr lang="en-US" sz="700" baseline="0" dirty="0" smtClean="0"/>
              <a:t> Today </a:t>
            </a:r>
            <a:r>
              <a:rPr lang="en-US" sz="700" dirty="0" smtClean="0"/>
              <a:t>– August 2013– Major</a:t>
            </a:r>
            <a:r>
              <a:rPr lang="en-US" sz="700" baseline="0" dirty="0" smtClean="0"/>
              <a:t> Expenditures </a:t>
            </a:r>
            <a:r>
              <a:rPr lang="en-US" sz="700" dirty="0" smtClean="0"/>
              <a:t>– Slide </a:t>
            </a:r>
            <a:fld id="{E8E7A28B-21EA-48EB-9734-82BD79F06FB7}" type="slidenum">
              <a:rPr lang="en-US" sz="700" smtClean="0"/>
              <a:pPr algn="ctr">
                <a:defRPr/>
              </a:pPr>
              <a:t>‹#›</a:t>
            </a:fld>
            <a:endParaRPr lang="en-US" sz="700" dirty="0" smtClean="0"/>
          </a:p>
          <a:p>
            <a:pPr algn="ctr">
              <a:defRPr/>
            </a:pPr>
            <a:r>
              <a:rPr lang="en-US" sz="700" dirty="0" smtClean="0"/>
              <a:t>Funded by a grant from Take Charge America, Inc. to the Norton School of Family and Consumer Sciences  Take Charge America Institute at the University of Arizona</a:t>
            </a:r>
          </a:p>
        </p:txBody>
      </p:sp>
      <p:pic>
        <p:nvPicPr>
          <p:cNvPr id="11" name="Picture 12" descr="TCA-New-Logo-3-color"/>
          <p:cNvPicPr>
            <a:picLocks noChangeAspect="1" noChangeArrowheads="1"/>
          </p:cNvPicPr>
          <p:nvPr userDrawn="1"/>
        </p:nvPicPr>
        <p:blipFill>
          <a:blip r:embed="rId1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00800"/>
            <a:ext cx="11826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6" descr="UA-horiz blk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00800"/>
            <a:ext cx="874713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6"/>
          <p:cNvSpPr txBox="1">
            <a:spLocks noChangeArrowheads="1"/>
          </p:cNvSpPr>
          <p:nvPr userDrawn="1"/>
        </p:nvSpPr>
        <p:spPr bwMode="auto">
          <a:xfrm>
            <a:off x="8458200" y="0"/>
            <a:ext cx="685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00" dirty="0" smtClean="0">
                <a:solidFill>
                  <a:schemeClr val="tx1"/>
                </a:solidFill>
              </a:rPr>
              <a:t>2.6.7.G1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image" Target="../media/image5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openxmlformats.org/officeDocument/2006/relationships/image" Target="../media/image7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 Expenditures: Housing, Transportation and Food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Advanced Level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52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types of questions would you ask when comparing rental properties?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0535223"/>
              </p:ext>
            </p:extLst>
          </p:nvPr>
        </p:nvGraphicFramePr>
        <p:xfrm>
          <a:off x="533401" y="2133600"/>
          <a:ext cx="8232774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1600200"/>
            <a:ext cx="83058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Direct Costs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587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9AFF5-D3F7-4556-9E28-605EB225C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6A19AFF5-D3F7-4556-9E28-605EB225C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6A19AFF5-D3F7-4556-9E28-605EB225C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F11476-0D62-4DD4-93C8-23DBA1A58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10F11476-0D62-4DD4-93C8-23DBA1A58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10F11476-0D62-4DD4-93C8-23DBA1A58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F10265-165E-4C63-BEEC-D5ABBB91A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32F10265-165E-4C63-BEEC-D5ABBB91A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32F10265-165E-4C63-BEEC-D5ABBB91A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890E77-D9ED-44AF-AE63-BEFB2955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18890E77-D9ED-44AF-AE63-BEFB2955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18890E77-D9ED-44AF-AE63-BEFB2955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8DB017-7984-4887-B478-1A638D3E4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458DB017-7984-4887-B478-1A638D3E4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458DB017-7984-4887-B478-1A638D3E4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15475D-E8B5-4D72-A897-74AA4D839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1E15475D-E8B5-4D72-A897-74AA4D839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1E15475D-E8B5-4D72-A897-74AA4D839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What types of questions would you ask when comparing rental properties?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90598"/>
              </p:ext>
            </p:extLst>
          </p:nvPr>
        </p:nvGraphicFramePr>
        <p:xfrm>
          <a:off x="533400" y="2209800"/>
          <a:ext cx="8153400" cy="4282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1600200"/>
            <a:ext cx="83058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Policies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228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9AFF5-D3F7-4556-9E28-605EB225C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6A19AFF5-D3F7-4556-9E28-605EB225C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6A19AFF5-D3F7-4556-9E28-605EB225C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F11476-0D62-4DD4-93C8-23DBA1A58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10F11476-0D62-4DD4-93C8-23DBA1A58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10F11476-0D62-4DD4-93C8-23DBA1A58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9D204A-568D-43A1-AAA3-EF4D4C137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A19D204A-568D-43A1-AAA3-EF4D4C137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A19D204A-568D-43A1-AAA3-EF4D4C137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926B17-025C-47FC-95A5-8CACE0D1C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A3926B17-025C-47FC-95A5-8CACE0D1C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A3926B17-025C-47FC-95A5-8CACE0D1C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F10265-165E-4C63-BEEC-D5ABBB91A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32F10265-165E-4C63-BEEC-D5ABBB91A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32F10265-165E-4C63-BEEC-D5ABBB91A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890E77-D9ED-44AF-AE63-BEFB2955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18890E77-D9ED-44AF-AE63-BEFB2955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18890E77-D9ED-44AF-AE63-BEFB2955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8DB017-7984-4887-B478-1A638D3E4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458DB017-7984-4887-B478-1A638D3E4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458DB017-7984-4887-B478-1A638D3E4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15475D-E8B5-4D72-A897-74AA4D839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1E15475D-E8B5-4D72-A897-74AA4D839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1E15475D-E8B5-4D72-A897-74AA4D839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types of questions does a landlord ask on a rental application?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0704562"/>
              </p:ext>
            </p:extLst>
          </p:nvPr>
        </p:nvGraphicFramePr>
        <p:xfrm>
          <a:off x="609600" y="2438400"/>
          <a:ext cx="8153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1828800"/>
            <a:ext cx="8763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Helps a landlord evaluate if they will rent to you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579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7D1869-B783-4F55-A3E1-9C074F827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07D1869-B783-4F55-A3E1-9C074F827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07D1869-B783-4F55-A3E1-9C074F827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E86005-47FD-4232-B573-C01EEBDE86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81E86005-47FD-4232-B573-C01EEBDE86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81E86005-47FD-4232-B573-C01EEBDE86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2B9182-818B-42C1-8E87-1FFE72D1C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382B9182-818B-42C1-8E87-1FFE72D1C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382B9182-818B-42C1-8E87-1FFE72D1C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C44763-CF4F-4E17-9874-EBD695E94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35C44763-CF4F-4E17-9874-EBD695E94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35C44763-CF4F-4E17-9874-EBD695E94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E605BB-AFA4-4F74-A1CF-E7C66E5A80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BE605BB-AFA4-4F74-A1CF-E7C66E5A80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BE605BB-AFA4-4F74-A1CF-E7C66E5A80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Rental Agreement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3958309"/>
              </p:ext>
            </p:extLst>
          </p:nvPr>
        </p:nvGraphicFramePr>
        <p:xfrm>
          <a:off x="152400" y="990600"/>
          <a:ext cx="8461375" cy="464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5257800"/>
            <a:ext cx="6705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Don’t pay any deposits or rent payments without a rental agreement!</a:t>
            </a:r>
          </a:p>
        </p:txBody>
      </p:sp>
    </p:spTree>
    <p:extLst>
      <p:ext uri="{BB962C8B-B14F-4D97-AF65-F5344CB8AC3E}">
        <p14:creationId xmlns:p14="http://schemas.microsoft.com/office/powerpoint/2010/main" val="377903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3E2C4D-1AAE-4B3A-89C7-4F0BC2831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C3E2C4D-1AAE-4B3A-89C7-4F0BC2831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C3E2C4D-1AAE-4B3A-89C7-4F0BC2831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807CFD-E4C9-4425-A9D8-9E5C7DA95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F1807CFD-E4C9-4425-A9D8-9E5C7DA95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F1807CFD-E4C9-4425-A9D8-9E5C7DA95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78F83C-2207-44F3-963D-7AE8AC0633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4178F83C-2207-44F3-963D-7AE8AC0633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4178F83C-2207-44F3-963D-7AE8AC0633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72402C-0AA0-47E5-9972-97546C9CB6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0B72402C-0AA0-47E5-9972-97546C9CB6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0B72402C-0AA0-47E5-9972-97546C9CB6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79CEAF-1085-49A1-B9B6-A41FF7F42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FD79CEAF-1085-49A1-B9B6-A41FF7F42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FD79CEAF-1085-49A1-B9B6-A41FF7F42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DF7173-C5C7-4C9E-9EA4-7B1CCF22C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8BDF7173-C5C7-4C9E-9EA4-7B1CCF22C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8BDF7173-C5C7-4C9E-9EA4-7B1CCF22C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initial expenses may be required to rent a property?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65209091"/>
              </p:ext>
            </p:extLst>
          </p:nvPr>
        </p:nvGraphicFramePr>
        <p:xfrm>
          <a:off x="609600" y="2209800"/>
          <a:ext cx="81534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600200"/>
            <a:ext cx="81534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One or both expenses may be required: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467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D1CE30-536A-4FC4-88A8-D0FF908B7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5D1CE30-536A-4FC4-88A8-D0FF908B7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5D1CE30-536A-4FC4-88A8-D0FF908B7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896AD1-5599-4C79-9443-38A23EB33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28896AD1-5599-4C79-9443-38A23EB33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28896AD1-5599-4C79-9443-38A23EB33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31DC9E-D1A1-4C38-82AA-29269D5C8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7131DC9E-D1A1-4C38-82AA-29269D5C8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7131DC9E-D1A1-4C38-82AA-29269D5C8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1B1F43-3C47-4A43-86A0-D8E44D6C9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6F1B1F43-3C47-4A43-86A0-D8E44D6C9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6F1B1F43-3C47-4A43-86A0-D8E44D6C9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Purchasing a Home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76056146"/>
              </p:ext>
            </p:extLst>
          </p:nvPr>
        </p:nvGraphicFramePr>
        <p:xfrm>
          <a:off x="228600" y="1524000"/>
          <a:ext cx="8537575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87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D30B85-F6A9-48E3-B9F2-FE8F24238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BAD30B85-F6A9-48E3-B9F2-FE8F24238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BAD30B85-F6A9-48E3-B9F2-FE8F24238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5E3FA8-C409-4233-8C6C-B406A6840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995E3FA8-C409-4233-8C6C-B406A6840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995E3FA8-C409-4233-8C6C-B406A6840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247388-FAA6-4BB9-B30B-E1E9BDE0F2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70247388-FAA6-4BB9-B30B-E1E9BDE0F2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70247388-FAA6-4BB9-B30B-E1E9BDE0F2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37ED69-3DF4-45DC-B2B4-78BF41A1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C937ED69-3DF4-45DC-B2B4-78BF41A1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C937ED69-3DF4-45DC-B2B4-78BF41A1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9C4755-3DB2-45EB-9415-3D002648C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119C4755-3DB2-45EB-9415-3D002648C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119C4755-3DB2-45EB-9415-3D002648C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A9EB99-09A7-4A44-B6B9-3F16B4DF1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1CA9EB99-09A7-4A44-B6B9-3F16B4DF1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1CA9EB99-09A7-4A44-B6B9-3F16B4DF1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6E0E2B-EF85-4F83-8FC7-013AA2F06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BE6E0E2B-EF85-4F83-8FC7-013AA2F06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BE6E0E2B-EF85-4F83-8FC7-013AA2F06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E09887-6653-4162-8F90-8D55BD6D8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88E09887-6653-4162-8F90-8D55BD6D8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88E09887-6653-4162-8F90-8D55BD6D8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13DA01-2997-4814-8FF4-C3B396286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graphicEl>
                                              <a:dgm id="{CB13DA01-2997-4814-8FF4-C3B396286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CB13DA01-2997-4814-8FF4-C3B396286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Loan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3658697"/>
              </p:ext>
            </p:extLst>
          </p:nvPr>
        </p:nvGraphicFramePr>
        <p:xfrm>
          <a:off x="3806825" y="1524000"/>
          <a:ext cx="5565775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4237" y="1752600"/>
            <a:ext cx="37338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Most use credit to purchase a home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54237" y="2735997"/>
            <a:ext cx="37338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Lender determines the maximum amount that can be borrowed and the credit terms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699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80C9C9-7784-47BF-9DDF-B99561AD1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BB80C9C9-7784-47BF-9DDF-B99561AD1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BB80C9C9-7784-47BF-9DDF-B99561AD1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BB80C9C9-7784-47BF-9DDF-B99561AD17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73A3B5-8BA5-4E2D-B95F-78C5F46169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AD73A3B5-8BA5-4E2D-B95F-78C5F46169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AD73A3B5-8BA5-4E2D-B95F-78C5F46169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AD73A3B5-8BA5-4E2D-B95F-78C5F46169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FC839E-7E52-41E1-A515-2F2C27ADBD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E6FC839E-7E52-41E1-A515-2F2C27ADBD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E6FC839E-7E52-41E1-A515-2F2C27ADBD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E6FC839E-7E52-41E1-A515-2F2C27ADBD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D91264-F5DE-4795-980A-CA54B50CD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AD91264-F5DE-4795-980A-CA54B50CD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6AD91264-F5DE-4795-980A-CA54B50CD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6AD91264-F5DE-4795-980A-CA54B50CD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1B9B3F-2745-40D9-9244-C5CBB567BF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D61B9B3F-2745-40D9-9244-C5CBB567BF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D61B9B3F-2745-40D9-9244-C5CBB567BF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D61B9B3F-2745-40D9-9244-C5CBB567BF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C65EE9-566E-4DA8-8352-FBB9B6F116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8CC65EE9-566E-4DA8-8352-FBB9B6F116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8CC65EE9-566E-4DA8-8352-FBB9B6F116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8CC65EE9-566E-4DA8-8352-FBB9B6F116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D6BD21-FFD6-4874-B0F6-7A5272B181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graphicEl>
                                              <a:dgm id="{4FD6BD21-FFD6-4874-B0F6-7A5272B181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4FD6BD21-FFD6-4874-B0F6-7A5272B181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4FD6BD21-FFD6-4874-B0F6-7A5272B181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E3E295-AAB3-4DE2-8095-33A206070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4FE3E295-AAB3-4DE2-8095-33A206070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4FE3E295-AAB3-4DE2-8095-33A206070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graphicEl>
                                              <a:dgm id="{4FE3E295-AAB3-4DE2-8095-33A2060705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9AD43B-11E8-4ABA-B815-B0370BBB13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639AD43B-11E8-4ABA-B815-B0370BBB13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639AD43B-11E8-4ABA-B815-B0370BBB13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graphicEl>
                                              <a:dgm id="{639AD43B-11E8-4ABA-B815-B0370BBB13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Significant Initial Expenses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2969176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267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057429-F1ED-4ABD-A935-9A38661866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B057429-F1ED-4ABD-A935-9A38661866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B057429-F1ED-4ABD-A935-9A38661866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14F0D9-13D1-4223-AE7B-EB38C62CA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E314F0D9-13D1-4223-AE7B-EB38C62CA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E314F0D9-13D1-4223-AE7B-EB38C62CA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81DCB0-0A44-456C-9E13-9DED6ED40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F681DCB0-0A44-456C-9E13-9DED6ED40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F681DCB0-0A44-456C-9E13-9DED6ED40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CCE6B3-09A4-40C3-9AC1-3C7FEFDC2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EACCE6B3-09A4-40C3-9AC1-3C7FEFDC2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EACCE6B3-09A4-40C3-9AC1-3C7FEFDC2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Mortgage Payment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0899749"/>
              </p:ext>
            </p:extLst>
          </p:nvPr>
        </p:nvGraphicFramePr>
        <p:xfrm>
          <a:off x="304800" y="2209800"/>
          <a:ext cx="8461375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41070" y="1905000"/>
            <a:ext cx="74676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 payment to pay off the loan used to purchase housing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964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6DF33-6F64-4D6D-8CCC-205101FB9F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C76DF33-6F64-4D6D-8CCC-205101FB9F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C76DF33-6F64-4D6D-8CCC-205101FB9F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EEC770-06B5-4B18-9C18-A6B18EE83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00EEC770-06B5-4B18-9C18-A6B18EE83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00EEC770-06B5-4B18-9C18-A6B18EE83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B6ADCA-AAFF-48E8-A748-8DED768C9D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48B6ADCA-AAFF-48E8-A748-8DED768C9D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48B6ADCA-AAFF-48E8-A748-8DED768C9D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2A9240-E579-4A54-8510-C188D56B42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B12A9240-E579-4A54-8510-C188D56B42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B12A9240-E579-4A54-8510-C188D56B42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805D09-1A69-4264-A1CD-324587B2FC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6E805D09-1A69-4264-A1CD-324587B2FC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6E805D09-1A69-4264-A1CD-324587B2FC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B18AD6-52EA-4EFF-9FBF-8A2F34D105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1BB18AD6-52EA-4EFF-9FBF-8A2F34D105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1BB18AD6-52EA-4EFF-9FBF-8A2F34D105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068508-029B-4DA6-BF7F-03C07F0A4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32068508-029B-4DA6-BF7F-03C07F0A4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32068508-029B-4DA6-BF7F-03C07F0A4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365C80-73E2-44F9-9D34-778C752AE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C7365C80-73E2-44F9-9D34-778C752AE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C7365C80-73E2-44F9-9D34-778C752AE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9261D2-43BB-41DD-9B6E-0788EBAEF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B59261D2-43BB-41DD-9B6E-0788EBAEF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B59261D2-43BB-41DD-9B6E-0788EBAEF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486400" y="1524000"/>
            <a:ext cx="3581400" cy="5314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typical home ownership expenses?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46860066"/>
              </p:ext>
            </p:extLst>
          </p:nvPr>
        </p:nvGraphicFramePr>
        <p:xfrm>
          <a:off x="228600" y="2667000"/>
          <a:ext cx="5257799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337" y="1502560"/>
            <a:ext cx="3446463" cy="531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45137" y="4470400"/>
            <a:ext cx="2514600" cy="18288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1676400"/>
            <a:ext cx="5181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Housing expenses are more than a mortgage!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545137" y="4959350"/>
            <a:ext cx="2514600" cy="50165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6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2A7B10-75C6-417D-ACE2-7B72531B6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B62A7B10-75C6-417D-ACE2-7B72531B6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B62A7B10-75C6-417D-ACE2-7B72531B6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94A30A2-705C-4B03-9A8F-3385C02B3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dgm id="{894A30A2-705C-4B03-9A8F-3385C02B3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894A30A2-705C-4B03-9A8F-3385C02B3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9BADB2-AD5A-488C-A53F-EF67D114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1D9BADB2-AD5A-488C-A53F-EF67D114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1D9BADB2-AD5A-488C-A53F-EF67D114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7EF2C43-8CA4-4B19-BFF0-42B38E158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dgm id="{57EF2C43-8CA4-4B19-BFF0-42B38E158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57EF2C43-8CA4-4B19-BFF0-42B38E158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8F695B5-1F3B-40D7-9212-A9FB5756A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graphicEl>
                                              <a:dgm id="{88F695B5-1F3B-40D7-9212-A9FB5756A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dgm id="{88F695B5-1F3B-40D7-9212-A9FB5756A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322BE8-6BEF-4D84-B741-7DB9DAC6C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graphicEl>
                                              <a:dgm id="{45322BE8-6BEF-4D84-B741-7DB9DAC6C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graphicEl>
                                              <a:dgm id="{45322BE8-6BEF-4D84-B741-7DB9DAC6C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5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6400" y="1524000"/>
            <a:ext cx="3581400" cy="5314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Food, Transportation and Housing:</a:t>
            </a:r>
            <a:br>
              <a:rPr lang="en-US" dirty="0" smtClean="0"/>
            </a:br>
            <a:r>
              <a:rPr lang="en-US" dirty="0" smtClean="0"/>
              <a:t>Over 60% of Average Spending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8882515"/>
              </p:ext>
            </p:extLst>
          </p:nvPr>
        </p:nvGraphicFramePr>
        <p:xfrm>
          <a:off x="609600" y="1434715"/>
          <a:ext cx="4568825" cy="486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" y="6047601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2011 Consumer Expenditure Survey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02560"/>
            <a:ext cx="3446463" cy="531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410200" y="4461510"/>
            <a:ext cx="2057400" cy="44196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0" y="6172200"/>
            <a:ext cx="5257800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What influences spending choices?</a:t>
            </a:r>
            <a:endParaRPr lang="en-US" sz="2400" dirty="0"/>
          </a:p>
        </p:txBody>
      </p:sp>
      <p:pic>
        <p:nvPicPr>
          <p:cNvPr id="1027" name="Picture 3" descr="C:\Users\Nicole Wanago\AppData\Local\Microsoft\Windows\Temporary Internet Files\Content.IE5\TIYEKKV2\MP90044223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991928"/>
            <a:ext cx="563460" cy="75128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19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7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Purchasing a $250,000 Home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90250491"/>
              </p:ext>
            </p:extLst>
          </p:nvPr>
        </p:nvGraphicFramePr>
        <p:xfrm>
          <a:off x="152400" y="2362200"/>
          <a:ext cx="7696200" cy="1652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2133600"/>
                <a:gridCol w="2209800"/>
              </a:tblGrid>
              <a:tr h="3169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20% Down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5% Down</a:t>
                      </a:r>
                      <a:r>
                        <a:rPr lang="en-US" baseline="0" dirty="0" smtClean="0"/>
                        <a:t> Payment</a:t>
                      </a:r>
                      <a:endParaRPr lang="en-US" dirty="0"/>
                    </a:p>
                  </a:txBody>
                  <a:tcPr/>
                </a:tc>
              </a:tr>
              <a:tr h="316992">
                <a:tc>
                  <a:txBody>
                    <a:bodyPr/>
                    <a:lstStyle/>
                    <a:p>
                      <a:r>
                        <a:rPr lang="en-US" dirty="0" smtClean="0"/>
                        <a:t>Down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$12,500</a:t>
                      </a:r>
                      <a:endParaRPr lang="en-US" dirty="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Mortgage</a:t>
                      </a:r>
                      <a:r>
                        <a:rPr lang="en-US" baseline="0" dirty="0" smtClean="0"/>
                        <a:t>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$1,158.51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$1,326.90</a:t>
                      </a:r>
                      <a:endParaRPr lang="en-US" dirty="0"/>
                    </a:p>
                  </a:txBody>
                  <a:tcPr/>
                </a:tc>
              </a:tr>
              <a:tr h="554736"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paid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$417,062.18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$477,683.21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1658897"/>
            <a:ext cx="8763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Scenario 1: Down Payment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3.5% Interest Rate </a:t>
            </a:r>
            <a:r>
              <a:rPr lang="en-US" dirty="0" smtClean="0">
                <a:sym typeface="Wingdings"/>
              </a:rPr>
              <a:t> 30 Year Loan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013128"/>
              </p:ext>
            </p:extLst>
          </p:nvPr>
        </p:nvGraphicFramePr>
        <p:xfrm>
          <a:off x="152400" y="4953000"/>
          <a:ext cx="7696200" cy="1647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084"/>
                <a:gridCol w="2220058"/>
                <a:gridCol w="2220058"/>
              </a:tblGrid>
              <a:tr h="4579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780 Credit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720 Credit Score</a:t>
                      </a:r>
                      <a:endParaRPr lang="en-US" dirty="0"/>
                    </a:p>
                  </a:txBody>
                  <a:tcPr/>
                </a:tc>
              </a:tr>
              <a:tr h="261698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3.5%</a:t>
                      </a:r>
                      <a:endParaRPr lang="en-US" dirty="0"/>
                    </a:p>
                  </a:txBody>
                  <a:tcPr/>
                </a:tc>
              </a:tr>
              <a:tr h="457971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Mortgage</a:t>
                      </a:r>
                      <a:r>
                        <a:rPr lang="en-US" baseline="0" dirty="0" smtClean="0"/>
                        <a:t>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$1,136.33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$1,158.51</a:t>
                      </a:r>
                    </a:p>
                  </a:txBody>
                  <a:tcPr/>
                </a:tc>
              </a:tr>
              <a:tr h="327489"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paid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$409,077.76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$417,062.18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00" y="2667000"/>
            <a:ext cx="129540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$8,708.33 paid for mortgage insurance!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4191000"/>
            <a:ext cx="8763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Scenario 2: Credit Score </a:t>
            </a:r>
            <a:br>
              <a:rPr lang="en-US" b="1" dirty="0" smtClean="0"/>
            </a:br>
            <a:r>
              <a:rPr lang="en-US" dirty="0" smtClean="0"/>
              <a:t>$50,000 Down Payment</a:t>
            </a:r>
            <a:r>
              <a:rPr lang="en-US" dirty="0" smtClean="0">
                <a:sym typeface="Wingdings"/>
              </a:rPr>
              <a:t> 30 Year Loan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4273" y="5105400"/>
            <a:ext cx="129540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$7,924.42</a:t>
            </a:r>
          </a:p>
          <a:p>
            <a:pPr algn="ctr"/>
            <a:r>
              <a:rPr lang="en-US" dirty="0" smtClean="0"/>
              <a:t>Additional interest paid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6576113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mortgagecalculator.org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0242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Financial Position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14212458"/>
              </p:ext>
            </p:extLst>
          </p:nvPr>
        </p:nvGraphicFramePr>
        <p:xfrm>
          <a:off x="228600" y="2667000"/>
          <a:ext cx="5333999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168" y="1638656"/>
            <a:ext cx="320040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715000" y="2971800"/>
            <a:ext cx="2514600" cy="5334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15000" y="5105400"/>
            <a:ext cx="2514600" cy="3810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1676400"/>
            <a:ext cx="5334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Equity – the monetary value of a property minus the amount owed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055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ADDEC9-409A-4231-A771-011E25FF4F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10ADDEC9-409A-4231-A771-011E25FF4F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10ADDEC9-409A-4231-A771-011E25FF4F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276FB1-E020-4E0D-9696-655344362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98276FB1-E020-4E0D-9696-655344362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98276FB1-E020-4E0D-9696-655344362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ABBB0D-93EC-45E7-BE94-5D18024D5C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E1ABBB0D-93EC-45E7-BE94-5D18024D5C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E1ABBB0D-93EC-45E7-BE94-5D18024D5C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56DA18-C8B6-4F1A-AC27-973A4DDB1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9156DA18-C8B6-4F1A-AC27-973A4DDB1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9156DA18-C8B6-4F1A-AC27-973A4DDB1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 vs. Own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10000" cy="4572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Set-up</a:t>
            </a:r>
            <a:r>
              <a:rPr lang="en-US" dirty="0" smtClean="0"/>
              <a:t>: work in groups of 2-3</a:t>
            </a:r>
          </a:p>
          <a:p>
            <a:r>
              <a:rPr lang="en-US" b="1" dirty="0" smtClean="0"/>
              <a:t>Supplies</a:t>
            </a:r>
            <a:r>
              <a:rPr lang="en-US" dirty="0" smtClean="0"/>
              <a:t>: piece of butcher paper and markers</a:t>
            </a:r>
          </a:p>
          <a:p>
            <a:r>
              <a:rPr lang="en-US" b="1" dirty="0" smtClean="0"/>
              <a:t>Activity</a:t>
            </a:r>
            <a:r>
              <a:rPr lang="en-US" dirty="0" smtClean="0"/>
              <a:t>: For </a:t>
            </a:r>
            <a:r>
              <a:rPr lang="en-US" u="sng" dirty="0" smtClean="0"/>
              <a:t>both</a:t>
            </a:r>
            <a:r>
              <a:rPr lang="en-US" dirty="0" smtClean="0"/>
              <a:t> renting and owning, brainstorm: </a:t>
            </a:r>
          </a:p>
          <a:p>
            <a:pPr lvl="1"/>
            <a:r>
              <a:rPr lang="en-US" dirty="0" smtClean="0"/>
              <a:t>2 Pros</a:t>
            </a:r>
          </a:p>
          <a:p>
            <a:pPr lvl="1"/>
            <a:r>
              <a:rPr lang="en-US" dirty="0" smtClean="0"/>
              <a:t>2 Cons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143110262"/>
              </p:ext>
            </p:extLst>
          </p:nvPr>
        </p:nvGraphicFramePr>
        <p:xfrm>
          <a:off x="4724400" y="2514600"/>
          <a:ext cx="4235452" cy="3394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863"/>
                <a:gridCol w="1058863"/>
                <a:gridCol w="1058863"/>
                <a:gridCol w="1058863"/>
              </a:tblGrid>
              <a:tr h="315912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Own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078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12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12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66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875522823"/>
              </p:ext>
            </p:extLst>
          </p:nvPr>
        </p:nvGraphicFramePr>
        <p:xfrm>
          <a:off x="152400" y="152400"/>
          <a:ext cx="8839199" cy="661594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19675"/>
                <a:gridCol w="2324230"/>
                <a:gridCol w="2331355"/>
                <a:gridCol w="2163939"/>
              </a:tblGrid>
              <a:tr h="39709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Rent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Own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9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effectLst/>
                        </a:rPr>
                        <a:t>Pros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Pros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</a:rPr>
                        <a:t>Cons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solidFill>
                      <a:schemeClr val="accent1">
                        <a:lumMod val="75000"/>
                        <a:alpha val="20000"/>
                      </a:schemeClr>
                    </a:solidFill>
                  </a:tcPr>
                </a:tc>
              </a:tr>
              <a:tr h="14591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Lower move-in cost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Subject to terms of the rental agreement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Potential to gain equity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May have significant negative effects on credit history is home loan is not paid according to the terms of the loan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</a:tr>
              <a:tr h="5732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Easier to move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May have restrictions such as no pets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Tax benefits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Large initial cost (down payment, closing costs)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</a:tr>
              <a:tr h="5147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No (or little) maintenance and repairs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Few or no opportunities for home improvements (appliances, paint, etc.)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May improve credit history if the home loan is paid according to the terms of the loan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Additional </a:t>
                      </a:r>
                      <a:r>
                        <a:rPr lang="en-US" sz="1600" dirty="0" smtClean="0">
                          <a:effectLst/>
                        </a:rPr>
                        <a:t>expenses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</a:tr>
              <a:tr h="5732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Less responsibility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 equity is gained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Free to make home improvements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More risky than renting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</a:tr>
              <a:tr h="8685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Typically less expensive than home ownership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 tax benefits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 restrictions (unless restricted by the specific homeowner’s association)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Usually requires additional resources (time, money) to maintain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</a:tr>
              <a:tr h="8685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Utilities are sometimes included in rent payment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Not as easy to move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11" marR="61511" marT="0" marB="0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838200"/>
            <a:ext cx="9220200" cy="617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38200"/>
            <a:ext cx="7543800" cy="6019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95800" y="845820"/>
            <a:ext cx="5295900" cy="6088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81800" y="838200"/>
            <a:ext cx="3162300" cy="632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9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9854984"/>
              </p:ext>
            </p:extLst>
          </p:nvPr>
        </p:nvGraphicFramePr>
        <p:xfrm>
          <a:off x="228600" y="990600"/>
          <a:ext cx="8537448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900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Your Present Self Impacts Your Future Self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99933782"/>
              </p:ext>
            </p:extLst>
          </p:nvPr>
        </p:nvGraphicFramePr>
        <p:xfrm>
          <a:off x="304800" y="1600200"/>
          <a:ext cx="84613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445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31A50E-AEE2-43A8-AAB1-8FA013DE82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3531A50E-AEE2-43A8-AAB1-8FA013DE82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3531A50E-AEE2-43A8-AAB1-8FA013DE82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3531A50E-AEE2-43A8-AAB1-8FA013DE82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8D49B7-5F7F-41F2-BC4C-1F4D03D1B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E8D49B7-5F7F-41F2-BC4C-1F4D03D1B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7E8D49B7-5F7F-41F2-BC4C-1F4D03D1B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7E8D49B7-5F7F-41F2-BC4C-1F4D03D1BF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79453F-C420-41D7-AB11-46BF0395B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1779453F-C420-41D7-AB11-46BF0395B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1779453F-C420-41D7-AB11-46BF0395B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1779453F-C420-41D7-AB11-46BF0395B2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841619-94D8-40E6-8B8D-980979FBC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0841619-94D8-40E6-8B8D-980979FBC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B0841619-94D8-40E6-8B8D-980979FBC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B0841619-94D8-40E6-8B8D-980979FBC6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68AB2C-70DC-4179-A605-7F2EF4701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7868AB2C-70DC-4179-A605-7F2EF4701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7868AB2C-70DC-4179-A605-7F2EF4701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7868AB2C-70DC-4179-A605-7F2EF4701C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3695E0-A500-45F4-9020-4AFCBC494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E3695E0-A500-45F4-9020-4AFCBC494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AE3695E0-A500-45F4-9020-4AFCBC494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AE3695E0-A500-45F4-9020-4AFCBC494B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CF3754-F9B2-4A10-9501-C288049D1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9FCF3754-F9B2-4A10-9501-C288049D1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9FCF3754-F9B2-4A10-9501-C288049D1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9FCF3754-F9B2-4A10-9501-C288049D1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FE3D04-4003-4E0B-9FF0-EC6EC8846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75FE3D04-4003-4E0B-9FF0-EC6EC8846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75FE3D04-4003-4E0B-9FF0-EC6EC8846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75FE3D04-4003-4E0B-9FF0-EC6EC88468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Housing </a:t>
            </a:r>
            <a:br>
              <a:rPr lang="en-US" dirty="0" smtClean="0"/>
            </a:br>
            <a:r>
              <a:rPr lang="en-US" dirty="0" smtClean="0"/>
              <a:t>(Renting and Owning)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114800" y="304800"/>
            <a:ext cx="4800600" cy="685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Describe your dream house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67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Housing: Largest Expense for Most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43458399"/>
              </p:ext>
            </p:extLst>
          </p:nvPr>
        </p:nvGraphicFramePr>
        <p:xfrm>
          <a:off x="612775" y="1600200"/>
          <a:ext cx="81534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181600"/>
            <a:ext cx="845820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Choose housing that fits your personal needs </a:t>
            </a:r>
          </a:p>
          <a:p>
            <a:pPr algn="ctr"/>
            <a:r>
              <a:rPr lang="en-US" sz="2800" dirty="0" smtClean="0"/>
              <a:t>and spending plan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182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5F402F-49A7-40A3-B173-509386FBEC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B5F402F-49A7-40A3-B173-509386FBEC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B5F402F-49A7-40A3-B173-509386FBEC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2B5F402F-49A7-40A3-B173-509386FBEC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691B80-3001-454C-BB2C-D061C3CFA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13691B80-3001-454C-BB2C-D061C3CFA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13691B80-3001-454C-BB2C-D061C3CFA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13691B80-3001-454C-BB2C-D061C3CFA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AD7C8E-6B63-4540-BC62-307265AD57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6AD7C8E-6B63-4540-BC62-307265AD57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86AD7C8E-6B63-4540-BC62-307265AD57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86AD7C8E-6B63-4540-BC62-307265AD57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FCA674-FCEF-4A97-9615-AE9C17AD98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90FCA674-FCEF-4A97-9615-AE9C17AD98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90FCA674-FCEF-4A97-9615-AE9C17AD98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90FCA674-FCEF-4A97-9615-AE9C17AD98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59D2BE-DE62-475E-B472-E1CA4FC481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2A59D2BE-DE62-475E-B472-E1CA4FC481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2A59D2BE-DE62-475E-B472-E1CA4FC481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2A59D2BE-DE62-475E-B472-E1CA4FC481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F9B640-C299-4498-AD49-36B342C03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54F9B640-C299-4498-AD49-36B342C03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54F9B640-C299-4498-AD49-36B342C03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54F9B640-C299-4498-AD49-36B342C039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2ACB5-871A-4C15-9EEE-714D7BC7B4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6CD2ACB5-871A-4C15-9EEE-714D7BC7B4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6CD2ACB5-871A-4C15-9EEE-714D7BC7B4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6CD2ACB5-871A-4C15-9EEE-714D7BC7B4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3E3B27-C4D7-42AB-9F9B-7FABB5E03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CF3E3B27-C4D7-42AB-9F9B-7FABB5E03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CF3E3B27-C4D7-42AB-9F9B-7FABB5E03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CF3E3B27-C4D7-42AB-9F9B-7FABB5E030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5D01B0-3B13-4DEF-8BFD-65616EDA1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025D01B0-3B13-4DEF-8BFD-65616EDA1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025D01B0-3B13-4DEF-8BFD-65616EDA1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graphicEl>
                                              <a:dgm id="{025D01B0-3B13-4DEF-8BFD-65616EDA1D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661F4C-BD69-4A32-AAC7-125D864C54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7F661F4C-BD69-4A32-AAC7-125D864C54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7F661F4C-BD69-4A32-AAC7-125D864C54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graphicEl>
                                              <a:dgm id="{7F661F4C-BD69-4A32-AAC7-125D864C54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1E0710-B39C-4FA5-B1DE-1D4E515342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F71E0710-B39C-4FA5-B1DE-1D4E515342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F71E0710-B39C-4FA5-B1DE-1D4E515342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F71E0710-B39C-4FA5-B1DE-1D4E515342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C3636F-2AB0-4236-A37B-556D6548FE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86C3636F-2AB0-4236-A37B-556D6548FE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graphicEl>
                                              <a:dgm id="{86C3636F-2AB0-4236-A37B-556D6548FE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>
                                            <p:graphicEl>
                                              <a:dgm id="{86C3636F-2AB0-4236-A37B-556D6548FE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3C2DDD-B810-4B7A-95D9-09BA7F0C4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D93C2DDD-B810-4B7A-95D9-09BA7F0C4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graphicEl>
                                              <a:dgm id="{D93C2DDD-B810-4B7A-95D9-09BA7F0C4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>
                                            <p:graphicEl>
                                              <a:dgm id="{D93C2DDD-B810-4B7A-95D9-09BA7F0C49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5257DA-7171-4FE1-B1E9-CAF0A0583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graphicEl>
                                              <a:dgm id="{4C5257DA-7171-4FE1-B1E9-CAF0A0583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graphicEl>
                                              <a:dgm id="{4C5257DA-7171-4FE1-B1E9-CAF0A0583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">
                                            <p:graphicEl>
                                              <a:dgm id="{4C5257DA-7171-4FE1-B1E9-CAF0A05839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6CA3DD-CD1C-46FD-8F6D-7422147F3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graphicEl>
                                              <a:dgm id="{AB6CA3DD-CD1C-46FD-8F6D-7422147F3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graphicEl>
                                              <a:dgm id="{AB6CA3DD-CD1C-46FD-8F6D-7422147F3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">
                                            <p:graphicEl>
                                              <a:dgm id="{AB6CA3DD-CD1C-46FD-8F6D-7422147F34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Renting a Home – Important Terms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8767474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413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AFAB61-B40F-4425-82AE-1F57A638F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ACAFAB61-B40F-4425-82AE-1F57A638F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ACAFAB61-B40F-4425-82AE-1F57A638F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B6F9E9-DC49-42BB-9FD3-BD5A449A5C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DFB6F9E9-DC49-42BB-9FD3-BD5A449A5C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DFB6F9E9-DC49-42BB-9FD3-BD5A449A5C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2198FD-D743-4663-8265-F1F82DFF1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272198FD-D743-4663-8265-F1F82DFF1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272198FD-D743-4663-8265-F1F82DFF1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105EDD-7B76-434F-A529-DEEEE58D4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82105EDD-7B76-434F-A529-DEEEE58D4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82105EDD-7B76-434F-A529-DEEEE58D4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F2A19D-6023-4F44-9DEC-5BC8772276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25F2A19D-6023-4F44-9DEC-5BC8772276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25F2A19D-6023-4F44-9DEC-5BC8772276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common rental expenses?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468937" y="1502560"/>
            <a:ext cx="3446463" cy="5314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8402226"/>
              </p:ext>
            </p:extLst>
          </p:nvPr>
        </p:nvGraphicFramePr>
        <p:xfrm>
          <a:off x="536575" y="2362200"/>
          <a:ext cx="4568825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02560"/>
            <a:ext cx="3446463" cy="531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410200" y="4465320"/>
            <a:ext cx="2514600" cy="18288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1676400"/>
            <a:ext cx="51816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cost of housing is more than rent!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410200" y="4953000"/>
            <a:ext cx="2514600" cy="51054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2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2A7B10-75C6-417D-ACE2-7B72531B6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B62A7B10-75C6-417D-ACE2-7B72531B6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B62A7B10-75C6-417D-ACE2-7B72531B6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94A30A2-705C-4B03-9A8F-3385C02B3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894A30A2-705C-4B03-9A8F-3385C02B3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894A30A2-705C-4B03-9A8F-3385C02B3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8C8DA8-AF2F-43DE-9641-E89F9EFBAE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188C8DA8-AF2F-43DE-9641-E89F9EFBAE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188C8DA8-AF2F-43DE-9641-E89F9EFBAE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322BE8-6BEF-4D84-B741-7DB9DAC6C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dgm id="{45322BE8-6BEF-4D84-B741-7DB9DAC6C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graphicEl>
                                              <a:dgm id="{45322BE8-6BEF-4D84-B741-7DB9DAC6C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can you find a place to rent?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56697629"/>
              </p:ext>
            </p:extLst>
          </p:nvPr>
        </p:nvGraphicFramePr>
        <p:xfrm>
          <a:off x="152400" y="1828800"/>
          <a:ext cx="8763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458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33CD25-45D5-4526-90D0-74DE3C99D1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333CD25-45D5-4526-90D0-74DE3C99D1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B13419-D768-4A65-8618-C667E52C0E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BB13419-D768-4A65-8618-C667E52C0E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C47BF2-1326-4E97-9C7C-BDEDACEE7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27C47BF2-1326-4E97-9C7C-BDEDACEE7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2E9BC0-E51E-49AD-BE21-F1DBC9AD0B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AA2E9BC0-E51E-49AD-BE21-F1DBC9AD0B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3BFEC0-AE7C-429E-8261-77A77D05B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AD3BFEC0-AE7C-429E-8261-77A77D05BA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FE2AC2-46D8-4378-9A73-61659C177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1FE2AC2-46D8-4378-9A73-61659C177D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1FABC6-61E6-490E-A873-41B903E9F3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131FABC6-61E6-490E-A873-41B903E9F3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1DE7FE-592A-4ACB-B034-264FFDD3F4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B71DE7FE-592A-4ACB-B034-264FFDD3F4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BBCBB0-E410-40F3-8141-BB756DEA1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17BBCBB0-E410-40F3-8141-BB756DEA1D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C2A828-E779-47FB-8899-D94409175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24C2A828-E779-47FB-8899-D94409175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A223B8-05C4-4A87-83DB-B1C9D7E3F4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DDA223B8-05C4-4A87-83DB-B1C9D7E3F4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540760-CADE-40E9-978C-528FBD6452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DB540760-CADE-40E9-978C-528FBD6452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38A7E6-A298-4D92-AFC7-C11AE4B2E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6738A7E6-A298-4D92-AFC7-C11AE4B2E7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FD8697-D6EF-4EB1-B47A-C1A78857B0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38FD8697-D6EF-4EB1-B47A-C1A78857B0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904222-E599-4BAF-879F-B17CE19E7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18904222-E599-4BAF-879F-B17CE19E7E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973C58-56B0-4E01-9A5F-8D808DD075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ED973C58-56B0-4E01-9A5F-8D808DD075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D374F6-ABF2-4C32-89CE-7424B1ADB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F0D374F6-ABF2-4C32-89CE-7424B1ADB9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F27D6D-6BE6-47CD-8C46-F4604D686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46F27D6D-6BE6-47CD-8C46-F4604D6862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09BE23-07AA-4589-B49F-B41FAC107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CC09BE23-07AA-4589-B49F-B41FAC1072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4A247A-FF1E-46FF-9CBA-2892CCFDA6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graphicEl>
                                              <a:dgm id="{2B4A247A-FF1E-46FF-9CBA-2892CCFDA6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Comparing Properties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19780976"/>
              </p:ext>
            </p:extLst>
          </p:nvPr>
        </p:nvGraphicFramePr>
        <p:xfrm>
          <a:off x="612775" y="1600200"/>
          <a:ext cx="8153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6172200"/>
            <a:ext cx="7467600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What are examples of essential vs. preferred features?</a:t>
            </a:r>
            <a:endParaRPr lang="en-US" sz="2400" dirty="0"/>
          </a:p>
        </p:txBody>
      </p:sp>
      <p:pic>
        <p:nvPicPr>
          <p:cNvPr id="6" name="Picture 3" descr="C:\Users\Nicole Wanago\AppData\Local\Microsoft\Windows\Temporary Internet Files\Content.IE5\TIYEKKV2\MP900442235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470" y="5991928"/>
            <a:ext cx="563460" cy="75128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54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A3C1F1-EC80-43A2-B059-59F2EFFC6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2A3C1F1-EC80-43A2-B059-59F2EFFC6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2A3C1F1-EC80-43A2-B059-59F2EFFC6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BFD48C-ADCD-4322-A675-911A403E9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81BFD48C-ADCD-4322-A675-911A403E9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81BFD48C-ADCD-4322-A675-911A403E9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C80026-AEFE-4E81-8738-F6A5C1290F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BCC80026-AEFE-4E81-8738-F6A5C1290F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BCC80026-AEFE-4E81-8738-F6A5C1290F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606B1D-0513-4917-96F1-AE1DB1739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32606B1D-0513-4917-96F1-AE1DB1739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32606B1D-0513-4917-96F1-AE1DB1739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38FE5A-362C-4D8B-8458-CC2207629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D938FE5A-362C-4D8B-8458-CC2207629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D938FE5A-362C-4D8B-8458-CC2207629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54F671-CB18-4E36-A363-199E8EA29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8754F671-CB18-4E36-A363-199E8EA29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8754F671-CB18-4E36-A363-199E8EA29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2CD86B-334A-4F2B-95B9-04A57E6A3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ED2CD86B-334A-4F2B-95B9-04A57E6A3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ED2CD86B-334A-4F2B-95B9-04A57E6A3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301361-3934-42D4-BE60-F8D9CB0860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B4301361-3934-42D4-BE60-F8D9CB0860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B4301361-3934-42D4-BE60-F8D9CB0860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14E935-F9DC-47D8-920F-E4D548E865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graphicEl>
                                              <a:dgm id="{EC14E935-F9DC-47D8-920F-E4D548E865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EC14E935-F9DC-47D8-920F-E4D548E865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7335</TotalTime>
  <Words>1022</Words>
  <Application>Microsoft Office PowerPoint</Application>
  <PresentationFormat>On-screen Show (4:3)</PresentationFormat>
  <Paragraphs>213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Major Expenditures: Housing, Transportation and Food</vt:lpstr>
      <vt:lpstr>Food, Transportation and Housing: Over 60% of Average Spending </vt:lpstr>
      <vt:lpstr>Your Present Self Impacts Your Future Self</vt:lpstr>
      <vt:lpstr>Housing  (Renting and Owning)</vt:lpstr>
      <vt:lpstr>Housing: Largest Expense for Most</vt:lpstr>
      <vt:lpstr>Renting a Home – Important Terms</vt:lpstr>
      <vt:lpstr>What are common rental expenses?</vt:lpstr>
      <vt:lpstr>Where can you find a place to rent?</vt:lpstr>
      <vt:lpstr>When Comparing Properties</vt:lpstr>
      <vt:lpstr>What types of questions would you ask when comparing rental properties?</vt:lpstr>
      <vt:lpstr>What types of questions would you ask when comparing rental properties?</vt:lpstr>
      <vt:lpstr>What types of questions does a landlord ask on a rental application?</vt:lpstr>
      <vt:lpstr>Rental Agreement</vt:lpstr>
      <vt:lpstr>What initial expenses may be required to rent a property?</vt:lpstr>
      <vt:lpstr>Purchasing a Home</vt:lpstr>
      <vt:lpstr>Home Loan</vt:lpstr>
      <vt:lpstr>Two Significant Initial Expenses</vt:lpstr>
      <vt:lpstr>Mortgage Payment</vt:lpstr>
      <vt:lpstr>What are typical home ownership expenses?</vt:lpstr>
      <vt:lpstr>Purchasing a $250,000 Home</vt:lpstr>
      <vt:lpstr>Statement of Financial Position</vt:lpstr>
      <vt:lpstr>Rent vs. Own Activity</vt:lpstr>
      <vt:lpstr>PowerPoint Presentation</vt:lpstr>
      <vt:lpstr>Summary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Wanago</dc:creator>
  <cp:lastModifiedBy>Owner</cp:lastModifiedBy>
  <cp:revision>120</cp:revision>
  <cp:lastPrinted>2013-05-30T02:46:36Z</cp:lastPrinted>
  <dcterms:created xsi:type="dcterms:W3CDTF">2013-05-21T15:25:15Z</dcterms:created>
  <dcterms:modified xsi:type="dcterms:W3CDTF">2013-11-11T07:15:55Z</dcterms:modified>
</cp:coreProperties>
</file>