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0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9" r:id="rId12"/>
  </p:sldIdLst>
  <p:sldSz cx="9144000" cy="6858000" type="screen4x3"/>
  <p:notesSz cx="6858000" cy="9144000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Perpetua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Segoe U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4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ermedia.com/mspp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PF 8.01 (Savings &amp; Investing)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0198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By </a:t>
            </a:r>
            <a:r>
              <a:rPr lang="en-US" sz="2400" b="1" dirty="0">
                <a:hlinkClick r:id="rId2"/>
              </a:rPr>
              <a:t>PresenterMedia.com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305800" cy="914400"/>
          </a:xfrm>
        </p:spPr>
        <p:txBody>
          <a:bodyPr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the difference between saving and investing?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recycle_w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72534" y="381000"/>
            <a:ext cx="8398931" cy="472439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</a:pPr>
            <a:r>
              <a:rPr lang="en-US" i="1" dirty="0"/>
              <a:t>Saving</a:t>
            </a:r>
            <a:r>
              <a:rPr lang="en-US" dirty="0"/>
              <a:t> is setting aside present income for future use.</a:t>
            </a:r>
          </a:p>
          <a:p>
            <a:pPr>
              <a:buClrTx/>
            </a:pPr>
            <a:r>
              <a:rPr lang="en-US" i="1" dirty="0"/>
              <a:t>Savings </a:t>
            </a:r>
            <a:r>
              <a:rPr lang="en-US" dirty="0"/>
              <a:t>is the portion of income not spent on consumption.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ClrTx/>
            </a:pPr>
            <a:r>
              <a:rPr lang="en-US" i="1" dirty="0"/>
              <a:t>Investing </a:t>
            </a:r>
            <a:r>
              <a:rPr lang="en-US" dirty="0"/>
              <a:t>is putting money to work so that it earns interest over time.</a:t>
            </a:r>
          </a:p>
          <a:p>
            <a:pPr>
              <a:buClrTx/>
            </a:pPr>
            <a:r>
              <a:rPr lang="en-US" i="1" dirty="0"/>
              <a:t>Investments </a:t>
            </a:r>
            <a:r>
              <a:rPr lang="en-US" dirty="0"/>
              <a:t>are assets purchased with the goal of increasing income.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make money available for future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 make a profit over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prepare for emergencies                        </a:t>
            </a:r>
          </a:p>
          <a:p>
            <a:r>
              <a:rPr lang="en-US" dirty="0"/>
              <a:t>To prepare for major purchases                  </a:t>
            </a:r>
          </a:p>
          <a:p>
            <a:r>
              <a:rPr lang="en-US" dirty="0"/>
              <a:t>To achieve financial goals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 pay recurring expenses    </a:t>
            </a:r>
          </a:p>
          <a:p>
            <a:r>
              <a:rPr lang="en-US" dirty="0"/>
              <a:t>To prepare for future purchases    </a:t>
            </a:r>
          </a:p>
          <a:p>
            <a:r>
              <a:rPr lang="en-US" dirty="0"/>
              <a:t>To prepare for retirement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doing so…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bonus or side-benefit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main focus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Usually earns lower rates of interest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Usually earns higher rates of interest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Money may be withdrawn at any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Money may not be easily accessible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Usually not volatile; rates are fixed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Rate of return and value may change suddenly and significantly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Usually little risk of losing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Usually more risk; risks may be necessary to make a profit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financial_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0CC162-325A-435D-968F-0FD3D5839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PM_financial_puzzle</Template>
  <TotalTime>10</TotalTime>
  <Words>200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Perpetua</vt:lpstr>
      <vt:lpstr>Calibri</vt:lpstr>
      <vt:lpstr>Segoe UI</vt:lpstr>
      <vt:lpstr>PM_financial_puzzle</vt:lpstr>
      <vt:lpstr>PF 8.01 (Savings &amp; Investing)</vt:lpstr>
      <vt:lpstr>Definition</vt:lpstr>
      <vt:lpstr>Primary Purpose</vt:lpstr>
      <vt:lpstr>Reasons for doing so…</vt:lpstr>
      <vt:lpstr>Interest Earnings</vt:lpstr>
      <vt:lpstr>Return</vt:lpstr>
      <vt:lpstr>Liquidity</vt:lpstr>
      <vt:lpstr>Volatility</vt:lpstr>
      <vt:lpstr>Risk</vt:lpstr>
      <vt:lpstr>Questions about the difference between saving and investing?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 8.01 (Savings &amp; Investing)</dc:title>
  <dc:creator>Kara Roberts</dc:creator>
  <cp:lastModifiedBy>Kara Roberts</cp:lastModifiedBy>
  <cp:revision>2</cp:revision>
  <dcterms:created xsi:type="dcterms:W3CDTF">2012-04-02T13:06:13Z</dcterms:created>
  <dcterms:modified xsi:type="dcterms:W3CDTF">2012-04-02T13:16:40Z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TC018572799991</vt:lpwstr>
  </property>
</Properties>
</file>