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73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50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9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80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0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299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0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56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01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11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80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B4E3A-8F2C-4DDF-AD4C-3E032467BD93}" type="datetimeFigureOut">
              <a:rPr lang="en-US" smtClean="0"/>
              <a:t>4/2/2012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90B03-86CB-4E7F-AC26-D6714B247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205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Baveuse" pitchFamily="2" charset="0"/>
              </a:rPr>
              <a:t>Jump$tart</a:t>
            </a:r>
            <a:r>
              <a:rPr lang="en-US" sz="2800" dirty="0" smtClean="0">
                <a:latin typeface="Baveuse" pitchFamily="2" charset="0"/>
              </a:rPr>
              <a:t> Financial Planning Principles</a:t>
            </a:r>
            <a:endParaRPr lang="en-US" sz="2800" dirty="0">
              <a:latin typeface="Baveuse" pitchFamily="2" charset="0"/>
            </a:endParaRPr>
          </a:p>
        </p:txBody>
      </p:sp>
      <p:sp>
        <p:nvSpPr>
          <p:cNvPr id="4" name="Explosion 1 3"/>
          <p:cNvSpPr/>
          <p:nvPr/>
        </p:nvSpPr>
        <p:spPr>
          <a:xfrm>
            <a:off x="152400" y="762000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Explosion 1 7"/>
          <p:cNvSpPr/>
          <p:nvPr/>
        </p:nvSpPr>
        <p:spPr>
          <a:xfrm>
            <a:off x="144294" y="2250332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Explosion 1 8"/>
          <p:cNvSpPr/>
          <p:nvPr/>
        </p:nvSpPr>
        <p:spPr>
          <a:xfrm>
            <a:off x="144294" y="3774332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xplosion 1 9"/>
          <p:cNvSpPr/>
          <p:nvPr/>
        </p:nvSpPr>
        <p:spPr>
          <a:xfrm>
            <a:off x="144294" y="5298332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Explosion 1 10"/>
          <p:cNvSpPr/>
          <p:nvPr/>
        </p:nvSpPr>
        <p:spPr>
          <a:xfrm>
            <a:off x="2971800" y="762000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Explosion 1 11"/>
          <p:cNvSpPr/>
          <p:nvPr/>
        </p:nvSpPr>
        <p:spPr>
          <a:xfrm>
            <a:off x="2963694" y="2250332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xplosion 1 12"/>
          <p:cNvSpPr/>
          <p:nvPr/>
        </p:nvSpPr>
        <p:spPr>
          <a:xfrm>
            <a:off x="2963694" y="3774332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Explosion 1 13"/>
          <p:cNvSpPr/>
          <p:nvPr/>
        </p:nvSpPr>
        <p:spPr>
          <a:xfrm>
            <a:off x="2963694" y="5298332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Explosion 1 14"/>
          <p:cNvSpPr/>
          <p:nvPr/>
        </p:nvSpPr>
        <p:spPr>
          <a:xfrm>
            <a:off x="6104106" y="737681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xplosion 1 15"/>
          <p:cNvSpPr/>
          <p:nvPr/>
        </p:nvSpPr>
        <p:spPr>
          <a:xfrm>
            <a:off x="6096000" y="2226013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xplosion 1 16"/>
          <p:cNvSpPr/>
          <p:nvPr/>
        </p:nvSpPr>
        <p:spPr>
          <a:xfrm>
            <a:off x="6096000" y="3750013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Explosion 1 17"/>
          <p:cNvSpPr/>
          <p:nvPr/>
        </p:nvSpPr>
        <p:spPr>
          <a:xfrm>
            <a:off x="6096000" y="5274013"/>
            <a:ext cx="2819400" cy="1524000"/>
          </a:xfrm>
          <a:prstGeom prst="irregularSeal1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33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Jump$tart Financial Planning Principles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Jump$tart Financial Planning Principles</dc:title>
  <dc:creator>Kara Roberts</dc:creator>
  <cp:lastModifiedBy>Kara Roberts</cp:lastModifiedBy>
  <cp:revision>2</cp:revision>
  <dcterms:created xsi:type="dcterms:W3CDTF">2012-04-02T13:34:25Z</dcterms:created>
  <dcterms:modified xsi:type="dcterms:W3CDTF">2012-04-02T14:07:41Z</dcterms:modified>
</cp:coreProperties>
</file>