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5D8C-AC8D-4BA3-BF34-28E85A77CD9A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3D3-AED5-4025-B06D-EF81521F6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5D8C-AC8D-4BA3-BF34-28E85A77CD9A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3D3-AED5-4025-B06D-EF81521F6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5D8C-AC8D-4BA3-BF34-28E85A77CD9A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3D3-AED5-4025-B06D-EF81521F6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5D8C-AC8D-4BA3-BF34-28E85A77CD9A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3D3-AED5-4025-B06D-EF81521F6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C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5D8C-AC8D-4BA3-BF34-28E85A77CD9A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3D3-AED5-4025-B06D-EF81521F6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5D8C-AC8D-4BA3-BF34-28E85A77CD9A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3D3-AED5-4025-B06D-EF81521F6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5D8C-AC8D-4BA3-BF34-28E85A77CD9A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3D3-AED5-4025-B06D-EF81521F6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5D8C-AC8D-4BA3-BF34-28E85A77CD9A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3D3-AED5-4025-B06D-EF81521F6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5D8C-AC8D-4BA3-BF34-28E85A77CD9A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3D3-AED5-4025-B06D-EF81521F6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5D8C-AC8D-4BA3-BF34-28E85A77CD9A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3D3-AED5-4025-B06D-EF81521F6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5D8C-AC8D-4BA3-BF34-28E85A77CD9A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3D3-AED5-4025-B06D-EF81521F6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8B95D8C-AC8D-4BA3-BF34-28E85A77CD9A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4B603D3-AED5-4025-B06D-EF81521F6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rgbClr val="FFFFFF"/>
            </a:solidFill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PF 8.03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Apply procedures to manage personal income and expenses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Jump$tart</a:t>
            </a:r>
            <a:r>
              <a:rPr lang="en-US" dirty="0" smtClean="0"/>
              <a:t> Principles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Jump$tart</a:t>
            </a:r>
            <a:r>
              <a:rPr lang="en-US" sz="3200" dirty="0" smtClean="0"/>
              <a:t> Financial Planning Principles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>
                <a:effectLst/>
              </a:rPr>
              <a:t>Money doubles by the “Rule of 72”</a:t>
            </a:r>
          </a:p>
          <a:p>
            <a:pPr lvl="0"/>
            <a:r>
              <a:rPr lang="en-US" dirty="0">
                <a:effectLst/>
              </a:rPr>
              <a:t>Your credit past is your credit future</a:t>
            </a:r>
          </a:p>
          <a:p>
            <a:pPr lvl="0"/>
            <a:r>
              <a:rPr lang="en-US" dirty="0">
                <a:effectLst/>
              </a:rPr>
              <a:t>Start saving young</a:t>
            </a:r>
          </a:p>
          <a:p>
            <a:pPr lvl="0"/>
            <a:r>
              <a:rPr lang="en-US" dirty="0">
                <a:effectLst/>
              </a:rPr>
              <a:t>Stay insured</a:t>
            </a:r>
          </a:p>
          <a:p>
            <a:pPr lvl="0"/>
            <a:r>
              <a:rPr lang="en-US" dirty="0">
                <a:effectLst/>
              </a:rPr>
              <a:t>Budget your money</a:t>
            </a:r>
          </a:p>
          <a:p>
            <a:pPr lvl="0"/>
            <a:r>
              <a:rPr lang="en-US" dirty="0">
                <a:effectLst/>
              </a:rPr>
              <a:t>Don’t borrow what you can’t </a:t>
            </a:r>
            <a:r>
              <a:rPr lang="en-US" dirty="0" smtClean="0">
                <a:effectLst/>
              </a:rPr>
              <a:t>repay</a:t>
            </a:r>
            <a:endParaRPr lang="en-US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>
                <a:effectLst/>
              </a:rPr>
              <a:t>Map your financial future</a:t>
            </a:r>
          </a:p>
          <a:p>
            <a:pPr lvl="0"/>
            <a:r>
              <a:rPr lang="en-US" dirty="0">
                <a:effectLst/>
              </a:rPr>
              <a:t>Don’t expect something for nothing</a:t>
            </a:r>
          </a:p>
          <a:p>
            <a:pPr lvl="0"/>
            <a:r>
              <a:rPr lang="en-US" dirty="0">
                <a:effectLst/>
              </a:rPr>
              <a:t>High returns equal high risks</a:t>
            </a:r>
          </a:p>
          <a:p>
            <a:pPr lvl="0"/>
            <a:r>
              <a:rPr lang="en-US" dirty="0">
                <a:effectLst/>
              </a:rPr>
              <a:t>Know your take-home pay</a:t>
            </a:r>
          </a:p>
          <a:p>
            <a:pPr lvl="0"/>
            <a:r>
              <a:rPr lang="en-US" dirty="0">
                <a:effectLst/>
              </a:rPr>
              <a:t>Compare interest rates</a:t>
            </a:r>
          </a:p>
          <a:p>
            <a:pPr lvl="0"/>
            <a:r>
              <a:rPr lang="en-US" dirty="0">
                <a:effectLst/>
              </a:rPr>
              <a:t>Pay yourself first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0400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8C960D-0BF6-4E82-824B-C9F2E180B9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TP030000400</Template>
  <TotalTime>6</TotalTime>
  <Words>70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TP030000400</vt:lpstr>
      <vt:lpstr>PF 8.03</vt:lpstr>
      <vt:lpstr>Jump$tart Principles</vt:lpstr>
      <vt:lpstr>Jump$tart Financial Planning Principles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 8.03</dc:title>
  <dc:creator>Kara Roberts</dc:creator>
  <cp:lastModifiedBy>Kara Roberts</cp:lastModifiedBy>
  <cp:revision>1</cp:revision>
  <dcterms:created xsi:type="dcterms:W3CDTF">2012-04-02T14:07:59Z</dcterms:created>
  <dcterms:modified xsi:type="dcterms:W3CDTF">2012-04-02T14:14:02Z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TC300004009990</vt:lpwstr>
  </property>
</Properties>
</file>