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2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6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1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6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4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3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22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3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5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7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12B75-E194-41D2-B1DA-18A0604359AA}" type="datetimeFigureOut">
              <a:rPr lang="en-US" smtClean="0"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C5D49-6DED-468D-B9F8-EA06FBFC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dirty="0" smtClean="0"/>
              <a:t>Personal Finance</a:t>
            </a:r>
            <a:br>
              <a:rPr lang="en-US" dirty="0" smtClean="0"/>
            </a:br>
            <a:r>
              <a:rPr lang="en-US" dirty="0" smtClean="0"/>
              <a:t>Performance Exam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900696"/>
            <a:ext cx="7467600" cy="3804903"/>
          </a:xfrm>
        </p:spPr>
        <p:txBody>
          <a:bodyPr>
            <a:no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Name: 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Class period: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</a:t>
            </a:r>
            <a:r>
              <a:rPr lang="en-US" sz="1800" b="1" dirty="0">
                <a:solidFill>
                  <a:schemeClr val="tx1"/>
                </a:solidFill>
              </a:rPr>
              <a:t>Occupation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Number </a:t>
            </a:r>
            <a:r>
              <a:rPr lang="en-US" sz="1800" b="1" dirty="0">
                <a:solidFill>
                  <a:schemeClr val="tx1"/>
                </a:solidFill>
              </a:rPr>
              <a:t>of children: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Annual </a:t>
            </a:r>
            <a:r>
              <a:rPr lang="en-US" sz="1800" b="1" dirty="0" smtClean="0">
                <a:solidFill>
                  <a:schemeClr val="tx1"/>
                </a:solidFill>
              </a:rPr>
              <a:t>Gross Income</a:t>
            </a:r>
            <a:r>
              <a:rPr lang="en-US" sz="1800" b="1" dirty="0" smtClean="0">
                <a:solidFill>
                  <a:schemeClr val="tx1"/>
                </a:solidFill>
              </a:rPr>
              <a:t>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>
                <a:solidFill>
                  <a:schemeClr val="tx1"/>
                </a:solidFill>
              </a:rPr>
              <a:t>xx.xx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Taxes: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>
                <a:solidFill>
                  <a:schemeClr val="tx1"/>
                </a:solidFill>
              </a:rPr>
              <a:t>xx.xx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Annual Net Income: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>
                <a:solidFill>
                  <a:schemeClr val="tx1"/>
                </a:solidFill>
              </a:rPr>
              <a:t>xx.xx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Monthly Net Income: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>
                <a:solidFill>
                  <a:schemeClr val="tx1"/>
                </a:solidFill>
              </a:rPr>
              <a:t>xx.xx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Spouse’s Income: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>
                <a:solidFill>
                  <a:schemeClr val="tx1"/>
                </a:solidFill>
              </a:rPr>
              <a:t>xx.xx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r"/>
            <a:r>
              <a:rPr lang="en-US" sz="1800" b="1" dirty="0" smtClean="0">
                <a:solidFill>
                  <a:schemeClr val="tx1"/>
                </a:solidFill>
              </a:rPr>
              <a:t>Loan to repay:</a:t>
            </a:r>
            <a:r>
              <a:rPr lang="en-US" sz="1800" b="1" dirty="0">
                <a:solidFill>
                  <a:schemeClr val="tx1"/>
                </a:solidFill>
              </a:rPr>
              <a:t> $</a:t>
            </a:r>
            <a:r>
              <a:rPr lang="en-US" sz="1800" b="1" dirty="0" err="1" smtClean="0">
                <a:solidFill>
                  <a:schemeClr val="tx1"/>
                </a:solidFill>
              </a:rPr>
              <a:t>xx.xx</a:t>
            </a: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779" y="143067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 smtClean="0"/>
              <a:t>My Personal Budget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31835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667000"/>
            <a:ext cx="2514600" cy="1219200"/>
          </a:xfrm>
        </p:spPr>
        <p:txBody>
          <a:bodyPr>
            <a:noAutofit/>
          </a:bodyPr>
          <a:lstStyle/>
          <a:p>
            <a:r>
              <a:rPr lang="en-US" sz="6000" dirty="0" smtClean="0"/>
              <a:t>$120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</a:t>
            </a:r>
            <a:r>
              <a:rPr lang="en-US" dirty="0" smtClean="0"/>
              <a:t>: $120</a:t>
            </a:r>
            <a:endParaRPr lang="en-US" dirty="0"/>
          </a:p>
        </p:txBody>
      </p:sp>
      <p:pic>
        <p:nvPicPr>
          <p:cNvPr id="2050" name="Picture 2" descr="C:\Users\robertsk\AppData\Local\Microsoft\Windows\Temporary Internet Files\Content.IE5\DTZJJAB8\MP90044217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998" y="304800"/>
            <a:ext cx="1452632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robertsk\AppData\Local\Microsoft\Windows\Temporary Internet Files\Content.IE5\ES6JLLST\MC9002790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09800"/>
            <a:ext cx="1618488" cy="182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robertsk\AppData\Local\Microsoft\Windows\Temporary Internet Files\Content.IE5\XBZ0XY27\MP90042301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735" y="3373487"/>
            <a:ext cx="1560895" cy="234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021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42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Overview…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000" b="1" u="sng" dirty="0" smtClean="0"/>
              <a:t>Expenses</a:t>
            </a:r>
            <a:endParaRPr lang="en-US" sz="4000" b="1" u="sng" dirty="0" smtClean="0"/>
          </a:p>
          <a:p>
            <a:pPr marL="0" indent="0" algn="r">
              <a:buNone/>
            </a:pPr>
            <a:r>
              <a:rPr lang="en-US" dirty="0"/>
              <a:t>Loan=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/>
              <a:t>Car 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Insurance </a:t>
            </a:r>
            <a:r>
              <a:rPr lang="en-US" dirty="0" err="1" smtClean="0"/>
              <a:t>etc</a:t>
            </a:r>
            <a:r>
              <a:rPr lang="en-US" dirty="0"/>
              <a:t>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Groceries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Dining </a:t>
            </a:r>
            <a:r>
              <a:rPr lang="en-US" dirty="0" err="1" smtClean="0"/>
              <a:t>etc</a:t>
            </a:r>
            <a:r>
              <a:rPr lang="en-US" dirty="0"/>
              <a:t>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Music </a:t>
            </a:r>
            <a:r>
              <a:rPr lang="en-US" dirty="0" err="1" smtClean="0"/>
              <a:t>etc</a:t>
            </a:r>
            <a:r>
              <a:rPr lang="en-US" dirty="0"/>
              <a:t>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Clothing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Phone(s)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Apartment </a:t>
            </a:r>
            <a:r>
              <a:rPr lang="en-US" dirty="0" err="1" smtClean="0"/>
              <a:t>etc</a:t>
            </a:r>
            <a:r>
              <a:rPr lang="en-US" dirty="0"/>
              <a:t>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Utilities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TV </a:t>
            </a:r>
            <a:r>
              <a:rPr lang="en-US" dirty="0"/>
              <a:t>= $</a:t>
            </a:r>
            <a:r>
              <a:rPr lang="en-US" dirty="0" err="1"/>
              <a:t>xx.xx</a:t>
            </a:r>
            <a:endParaRPr lang="en-US" dirty="0" smtClean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 smtClean="0"/>
              <a:t>Total Spent: $</a:t>
            </a:r>
            <a:r>
              <a:rPr lang="en-US" dirty="0" err="1" smtClean="0"/>
              <a:t>xx.xx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24400" y="2286000"/>
            <a:ext cx="4267200" cy="30480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2400" b="1" dirty="0" smtClean="0"/>
              <a:t>Net Income</a:t>
            </a:r>
            <a:r>
              <a:rPr lang="en-US" sz="2400" b="1" dirty="0" smtClean="0"/>
              <a:t>: $</a:t>
            </a:r>
            <a:r>
              <a:rPr lang="en-US" sz="2400" b="1" dirty="0" err="1" smtClean="0"/>
              <a:t>xx.xx</a:t>
            </a:r>
            <a:endParaRPr lang="en-US" sz="2400" b="1" dirty="0" smtClean="0"/>
          </a:p>
          <a:p>
            <a:pPr marL="0" indent="0" algn="r">
              <a:buNone/>
            </a:pPr>
            <a:r>
              <a:rPr lang="en-US" sz="2400" b="1" u="sng" dirty="0" smtClean="0"/>
              <a:t>Spouse’s Income: $</a:t>
            </a:r>
            <a:r>
              <a:rPr lang="en-US" sz="2400" b="1" u="sng" dirty="0" err="1" smtClean="0"/>
              <a:t>xx.xx</a:t>
            </a:r>
            <a:endParaRPr lang="en-US" sz="2400" b="1" u="sng" dirty="0" smtClean="0"/>
          </a:p>
          <a:p>
            <a:pPr marL="0" indent="0" algn="r">
              <a:buNone/>
            </a:pPr>
            <a:r>
              <a:rPr lang="en-US" sz="2400" b="1" dirty="0" smtClean="0"/>
              <a:t>Total Income: $</a:t>
            </a:r>
            <a:r>
              <a:rPr lang="en-US" sz="2400" b="1" dirty="0" err="1" smtClean="0"/>
              <a:t>xx.xx</a:t>
            </a:r>
            <a:endParaRPr lang="en-US" sz="2400" b="1" dirty="0" smtClean="0"/>
          </a:p>
          <a:p>
            <a:pPr marL="0" indent="0" algn="r">
              <a:buNone/>
            </a:pPr>
            <a:endParaRPr lang="en-US" sz="2400" b="1" dirty="0" smtClean="0"/>
          </a:p>
          <a:p>
            <a:pPr marL="0" indent="0" algn="r">
              <a:buNone/>
            </a:pPr>
            <a:r>
              <a:rPr lang="en-US" sz="2400" b="1" dirty="0" smtClean="0"/>
              <a:t>-Total </a:t>
            </a:r>
            <a:r>
              <a:rPr lang="en-US" sz="2400" b="1" dirty="0" smtClean="0"/>
              <a:t>Spent</a:t>
            </a:r>
            <a:r>
              <a:rPr lang="en-US" sz="2400" b="1" dirty="0" smtClean="0"/>
              <a:t>:$</a:t>
            </a:r>
            <a:r>
              <a:rPr lang="en-US" sz="2400" b="1" dirty="0" err="1" smtClean="0"/>
              <a:t>xx.xx</a:t>
            </a:r>
            <a:endParaRPr lang="en-US" sz="2400" b="1" dirty="0" smtClean="0"/>
          </a:p>
          <a:p>
            <a:pPr marL="0" indent="0" algn="r">
              <a:buNone/>
            </a:pPr>
            <a:endParaRPr lang="en-US" sz="2400" b="1" dirty="0" smtClean="0"/>
          </a:p>
          <a:p>
            <a:pPr marL="0" indent="0" algn="r">
              <a:buNone/>
            </a:pPr>
            <a:r>
              <a:rPr lang="en-US" sz="2400" b="1" dirty="0" smtClean="0"/>
              <a:t>=Total </a:t>
            </a:r>
            <a:r>
              <a:rPr lang="en-US" sz="2400" b="1" dirty="0" smtClean="0"/>
              <a:t>Leftover</a:t>
            </a:r>
            <a:r>
              <a:rPr lang="en-US" sz="2400" b="1" dirty="0" smtClean="0"/>
              <a:t>:$</a:t>
            </a:r>
            <a:r>
              <a:rPr lang="en-US" sz="2400" b="1" dirty="0" err="1" smtClean="0"/>
              <a:t>xx.xx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0167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126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 Insurance/Health Insurance/Childcare/Gas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 Insurance:</a:t>
            </a:r>
          </a:p>
          <a:p>
            <a:r>
              <a:rPr lang="en-US" dirty="0" smtClean="0"/>
              <a:t>Health Insurance:</a:t>
            </a:r>
          </a:p>
          <a:p>
            <a:r>
              <a:rPr lang="en-US" dirty="0" smtClean="0"/>
              <a:t>Childcare:</a:t>
            </a:r>
          </a:p>
          <a:p>
            <a:r>
              <a:rPr lang="en-US" dirty="0" smtClean="0"/>
              <a:t>Gas: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4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Groceries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  <p:pic>
        <p:nvPicPr>
          <p:cNvPr id="1026" name="Picture 2" descr="C:\Users\robertsk\AppData\Local\Microsoft\Windows\Temporary Internet Files\Content.IE5\DUA5X0B1\MP90042283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387" y="609600"/>
            <a:ext cx="2239268" cy="2769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bertsk\AppData\Local\Microsoft\Windows\Temporary Internet Files\Content.IE5\5F5VMPO0\MC90038302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59176"/>
            <a:ext cx="2362200" cy="2076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15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Dining/Entertainment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6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Music/Other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66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0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Telephone/Cell 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1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Apartment/Townhouse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643306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Total: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41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192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Personal Finance Performance Exam</vt:lpstr>
      <vt:lpstr>My Car</vt:lpstr>
      <vt:lpstr>Car Insurance/Health Insurance/Childcare/Gas</vt:lpstr>
      <vt:lpstr>Groceries</vt:lpstr>
      <vt:lpstr>Dining/Entertainment</vt:lpstr>
      <vt:lpstr>Music/Other Entertainment</vt:lpstr>
      <vt:lpstr>Clothing</vt:lpstr>
      <vt:lpstr>Telephone/Cell Phone</vt:lpstr>
      <vt:lpstr>Apartment/Townhouse</vt:lpstr>
      <vt:lpstr>Utilities</vt:lpstr>
      <vt:lpstr>Television</vt:lpstr>
      <vt:lpstr>An Overview…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Finance Performance Exam</dc:title>
  <dc:creator>Kara Roberts</dc:creator>
  <cp:lastModifiedBy>Kara Roberts</cp:lastModifiedBy>
  <cp:revision>5</cp:revision>
  <dcterms:created xsi:type="dcterms:W3CDTF">2012-01-02T16:55:42Z</dcterms:created>
  <dcterms:modified xsi:type="dcterms:W3CDTF">2013-05-20T13:36:44Z</dcterms:modified>
</cp:coreProperties>
</file>