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5" r:id="rId6"/>
    <p:sldId id="262" r:id="rId7"/>
    <p:sldId id="263" r:id="rId8"/>
    <p:sldId id="264" r:id="rId9"/>
    <p:sldId id="266" r:id="rId10"/>
    <p:sldId id="270" r:id="rId11"/>
    <p:sldId id="271" r:id="rId12"/>
    <p:sldId id="272" r:id="rId13"/>
    <p:sldId id="273" r:id="rId14"/>
    <p:sldId id="267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6E5-4367-409B-B405-C0B069521D33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0704-E2C2-4A84-94CD-7EB33FF1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5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6E5-4367-409B-B405-C0B069521D33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0704-E2C2-4A84-94CD-7EB33FF1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2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6E5-4367-409B-B405-C0B069521D33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0704-E2C2-4A84-94CD-7EB33FF1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0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6E5-4367-409B-B405-C0B069521D33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0704-E2C2-4A84-94CD-7EB33FF1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7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6E5-4367-409B-B405-C0B069521D33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0704-E2C2-4A84-94CD-7EB33FF1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6E5-4367-409B-B405-C0B069521D33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0704-E2C2-4A84-94CD-7EB33FF1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6E5-4367-409B-B405-C0B069521D33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0704-E2C2-4A84-94CD-7EB33FF1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4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6E5-4367-409B-B405-C0B069521D33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0704-E2C2-4A84-94CD-7EB33FF1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6E5-4367-409B-B405-C0B069521D33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0704-E2C2-4A84-94CD-7EB33FF1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7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6E5-4367-409B-B405-C0B069521D33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0704-E2C2-4A84-94CD-7EB33FF1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0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6E5-4367-409B-B405-C0B069521D33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0704-E2C2-4A84-94CD-7EB33FF1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6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9F6E5-4367-409B-B405-C0B069521D33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10704-E2C2-4A84-94CD-7EB33FF1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8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17_3PxKEOk&amp;list=PLntY0iCKyhzy5HnxUD3Ybe3rQCoaZ6P1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youtube.com/watch?v=BmZzSC06C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Native American Studies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SOCI 1100 4A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057400"/>
            <a:ext cx="6400800" cy="1752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Day #21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</a:rPr>
              <a:t>November 11, 2014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14600"/>
            <a:ext cx="4357672" cy="2827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19200" y="6019800"/>
            <a:ext cx="7273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http://www.youtube.com/watch?v=617_3PxKEOk&amp;list=PLntY0iCKyhzy5HnxUD3Ybe3rQCoaZ6P1B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05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838200"/>
            <a:ext cx="3928905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38200"/>
            <a:ext cx="3907072" cy="2623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9849"/>
            <a:ext cx="3776504" cy="2767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72" y="3659109"/>
            <a:ext cx="3657600" cy="2928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1359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2337423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276600"/>
            <a:ext cx="2154890" cy="3102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6" y="3962400"/>
            <a:ext cx="4964804" cy="2308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239"/>
            <a:ext cx="3817620" cy="2822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8932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Slide 3  Crook House at Fort Omaha; Great Kiva in Chaco Canyon; </a:t>
            </a:r>
            <a:r>
              <a:rPr lang="en-US" dirty="0" err="1" smtClean="0"/>
              <a:t>Ishi</a:t>
            </a:r>
            <a:r>
              <a:rPr lang="en-US" dirty="0" smtClean="0"/>
              <a:t> – the last </a:t>
            </a:r>
            <a:r>
              <a:rPr lang="en-US" dirty="0" err="1" smtClean="0"/>
              <a:t>Yahi</a:t>
            </a:r>
            <a:r>
              <a:rPr lang="en-US" dirty="0" smtClean="0"/>
              <a:t>; Standing Bear; Lost Bird; General George Crook</a:t>
            </a:r>
          </a:p>
          <a:p>
            <a:r>
              <a:rPr lang="en-US" dirty="0" smtClean="0"/>
              <a:t>Slide 4  Wounded Knee </a:t>
            </a:r>
            <a:r>
              <a:rPr lang="en-US" dirty="0" err="1" smtClean="0"/>
              <a:t>Cemetary</a:t>
            </a:r>
            <a:r>
              <a:rPr lang="en-US" dirty="0" smtClean="0"/>
              <a:t> – mass grave; </a:t>
            </a:r>
            <a:r>
              <a:rPr lang="en-US" dirty="0" err="1" smtClean="0"/>
              <a:t>Fajada</a:t>
            </a:r>
            <a:r>
              <a:rPr lang="en-US" dirty="0" smtClean="0"/>
              <a:t> Butte in Chaco Canyon; Newspaper Rock in Eastern Utah; White Buffalo Calf Woman</a:t>
            </a:r>
          </a:p>
          <a:p>
            <a:r>
              <a:rPr lang="en-US" dirty="0" smtClean="0"/>
              <a:t>Slide 5  Fort Omaha Buffalo Robe – Lakota </a:t>
            </a:r>
            <a:r>
              <a:rPr lang="en-US" dirty="0" err="1" smtClean="0"/>
              <a:t>Wintercount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0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Slide 6; boys in traditional Seneca headdress and regalia;  porcupine quill head roach; </a:t>
            </a:r>
            <a:r>
              <a:rPr lang="en-US" dirty="0" err="1" smtClean="0"/>
              <a:t>Koshare</a:t>
            </a:r>
            <a:r>
              <a:rPr lang="en-US" dirty="0" smtClean="0"/>
              <a:t> – Hopi clown; bustle – men’s traditional dancer; jingle dress</a:t>
            </a:r>
          </a:p>
          <a:p>
            <a:r>
              <a:rPr lang="en-US" dirty="0" smtClean="0"/>
              <a:t>Slide 7  Gourd Dance fan and rattle; women’s fancy shawl dancer; tiny tot grass dancer; </a:t>
            </a:r>
            <a:r>
              <a:rPr lang="en-US" dirty="0" err="1" smtClean="0"/>
              <a:t>Kacina</a:t>
            </a:r>
            <a:r>
              <a:rPr lang="en-US" dirty="0" smtClean="0"/>
              <a:t> Dance; </a:t>
            </a:r>
            <a:r>
              <a:rPr lang="en-US" dirty="0"/>
              <a:t>men’s fancy </a:t>
            </a:r>
            <a:r>
              <a:rPr lang="en-US" dirty="0" smtClean="0"/>
              <a:t>dancer</a:t>
            </a:r>
          </a:p>
          <a:p>
            <a:r>
              <a:rPr lang="en-US" dirty="0" smtClean="0"/>
              <a:t>Slide 8   Leonard </a:t>
            </a:r>
            <a:r>
              <a:rPr lang="en-US" dirty="0" err="1" smtClean="0"/>
              <a:t>Peltier</a:t>
            </a:r>
            <a:r>
              <a:rPr lang="en-US" dirty="0" smtClean="0"/>
              <a:t>; Oneida (Iroquois) Nation seal; Steve Tamayo at Crazy Horse Monument; Wounded Knee uprising in 1973;  three sisters planting technique; Navajo Nation Seal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09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 9  Effig</a:t>
            </a:r>
            <a:r>
              <a:rPr lang="en-US" dirty="0" smtClean="0"/>
              <a:t>y Mounds; Bear Butte; Devil’s tower; Badlands</a:t>
            </a:r>
            <a:endParaRPr lang="en-US" dirty="0"/>
          </a:p>
          <a:p>
            <a:r>
              <a:rPr lang="en-US" dirty="0" smtClean="0"/>
              <a:t>Slide 10 Pueblo Bonito; Sun Dagger atop </a:t>
            </a:r>
            <a:r>
              <a:rPr lang="en-US" dirty="0" err="1" smtClean="0"/>
              <a:t>Fajada</a:t>
            </a:r>
            <a:r>
              <a:rPr lang="en-US" dirty="0" smtClean="0"/>
              <a:t> Butte; pictograph hands; Cahokia Mounds today</a:t>
            </a:r>
          </a:p>
          <a:p>
            <a:r>
              <a:rPr lang="en-US" dirty="0" smtClean="0"/>
              <a:t>Slide 11 Navajo </a:t>
            </a:r>
            <a:r>
              <a:rPr lang="en-US" dirty="0" err="1" smtClean="0"/>
              <a:t>hogan</a:t>
            </a:r>
            <a:r>
              <a:rPr lang="en-US" dirty="0" smtClean="0"/>
              <a:t>; Apache traditional </a:t>
            </a:r>
            <a:r>
              <a:rPr lang="en-US" dirty="0" err="1" smtClean="0"/>
              <a:t>wickiup</a:t>
            </a:r>
            <a:r>
              <a:rPr lang="en-US" dirty="0" smtClean="0"/>
              <a:t>; Iroquois longhouse; Lakota tipi</a:t>
            </a:r>
          </a:p>
        </p:txBody>
      </p:sp>
    </p:spTree>
    <p:extLst>
      <p:ext uri="{BB962C8B-B14F-4D97-AF65-F5344CB8AC3E}">
        <p14:creationId xmlns:p14="http://schemas.microsoft.com/office/powerpoint/2010/main" val="1889814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Buffalo Robe papers</a:t>
            </a:r>
          </a:p>
          <a:p>
            <a:r>
              <a:rPr lang="en-US" dirty="0" smtClean="0"/>
              <a:t>Final Quiz  </a:t>
            </a:r>
          </a:p>
          <a:p>
            <a:endParaRPr lang="en-US" dirty="0" smtClean="0"/>
          </a:p>
          <a:p>
            <a:r>
              <a:rPr lang="en-US" dirty="0" smtClean="0"/>
              <a:t>Come to Mule Barn for class </a:t>
            </a:r>
            <a:r>
              <a:rPr lang="en-US" smtClean="0"/>
              <a:t>on Thursday!!!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9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Geronimo</a:t>
            </a:r>
            <a:r>
              <a:rPr lang="en-US" dirty="0" smtClean="0"/>
              <a:t> </a:t>
            </a:r>
          </a:p>
          <a:p>
            <a:r>
              <a:rPr lang="en-US" dirty="0" smtClean="0"/>
              <a:t>Artists</a:t>
            </a:r>
          </a:p>
          <a:p>
            <a:r>
              <a:rPr lang="en-US" dirty="0" smtClean="0"/>
              <a:t>Review </a:t>
            </a:r>
          </a:p>
          <a:p>
            <a:pPr lvl="1"/>
            <a:r>
              <a:rPr lang="en-US" dirty="0" smtClean="0"/>
              <a:t>Course objectives</a:t>
            </a:r>
          </a:p>
          <a:p>
            <a:pPr lvl="1"/>
            <a:r>
              <a:rPr lang="en-US" dirty="0" smtClean="0"/>
              <a:t>Pictures and </a:t>
            </a:r>
            <a:r>
              <a:rPr lang="en-US" dirty="0" smtClean="0"/>
              <a:t>terms</a:t>
            </a:r>
          </a:p>
          <a:p>
            <a:pPr marL="457200" lvl="1" indent="0">
              <a:buNone/>
            </a:pPr>
            <a:r>
              <a:rPr lang="en-US" dirty="0" smtClean="0"/>
              <a:t>(answer key at the end)</a:t>
            </a:r>
            <a:endParaRPr lang="en-US" dirty="0"/>
          </a:p>
        </p:txBody>
      </p:sp>
      <p:sp>
        <p:nvSpPr>
          <p:cNvPr id="4" name="AutoShape 2" descr="Image result for geroni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geronim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74" y="1219200"/>
            <a:ext cx="3579106" cy="4498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248400" y="4953000"/>
            <a:ext cx="112511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Geronimo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1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quia.com/files/quia/users/nastudies2010/fall2012soci1100/crook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quia.com/files/quia/users/nastudies2010/fall2012soci1100/great_k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2762508" cy="18383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quia.com/files/quia/users/nastudies2010/fall2012soci1100/standingb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7999"/>
            <a:ext cx="2381250" cy="363855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quia.com/files/quia/users/nastudies2010/fall2012soci1100/sinkala_nu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0999"/>
            <a:ext cx="3048000" cy="22860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quia.com/files/quia/users/nastudies2010/fall2012soci1100/gencr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39864"/>
            <a:ext cx="1973580" cy="23371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784860"/>
            <a:ext cx="1958518" cy="254507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459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quia.com/files/quia/users/nastudies2010/fall2012soci1100/woundedkneecemet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5276"/>
            <a:ext cx="4191000" cy="278282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quia.com/files/quia/users/nastudies2010/fall2012soci1100/Fajada_Butte,_Chaco_Cany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170" y="609600"/>
            <a:ext cx="3657600" cy="265176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quia.com/files/quia/users/nastudies2010/fall2012soci1100/newspaper_r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038600"/>
            <a:ext cx="4000714" cy="26654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quia.com/files/quia/users/nastudies2010/fall2012soci1100/pipegif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78" y="3814054"/>
            <a:ext cx="3920570" cy="284023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80772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95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Regalia</a:t>
            </a:r>
            <a:endParaRPr lang="en-US" dirty="0"/>
          </a:p>
        </p:txBody>
      </p:sp>
      <p:pic>
        <p:nvPicPr>
          <p:cNvPr id="4098" name="Picture 2" descr="http://www.quia.com/files/quia/users/nastudies2010/fall2012soci1100/bus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873367"/>
            <a:ext cx="2667000" cy="32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83414"/>
            <a:ext cx="19050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www.quia.com/files/quia/users/nastudies2010/fall2012soci1100/jin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71930"/>
            <a:ext cx="2362200" cy="276505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www.quia.com/files/quia/users/nastudies2010/fall2012soci1100/kosh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5885"/>
            <a:ext cx="2344471" cy="343855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5885"/>
            <a:ext cx="1963787" cy="2381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765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28600"/>
            <a:ext cx="2362200" cy="3169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57200"/>
            <a:ext cx="2107997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45" y="304800"/>
            <a:ext cx="256794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114800"/>
            <a:ext cx="3562917" cy="2499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67264"/>
            <a:ext cx="3810000" cy="25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81000"/>
            <a:ext cx="2161309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4515"/>
            <a:ext cx="2611089" cy="2636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5" y="3417874"/>
            <a:ext cx="2340727" cy="3014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740060"/>
            <a:ext cx="3831150" cy="2687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r="11604"/>
          <a:stretch/>
        </p:blipFill>
        <p:spPr>
          <a:xfrm>
            <a:off x="6096001" y="374515"/>
            <a:ext cx="2956122" cy="2673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00" y="3877410"/>
            <a:ext cx="20955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4721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838200"/>
            <a:ext cx="394314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95" y="838200"/>
            <a:ext cx="3928905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00450"/>
            <a:ext cx="3962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59" y="3722370"/>
            <a:ext cx="3973975" cy="2678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417638"/>
          </a:xfrm>
        </p:spPr>
        <p:txBody>
          <a:bodyPr/>
          <a:lstStyle/>
          <a:p>
            <a:r>
              <a:rPr lang="en-US" dirty="0" smtClean="0"/>
              <a:t>Sacred Places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18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241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Native American Studies SOCI 1100 4A</vt:lpstr>
      <vt:lpstr>Agenda</vt:lpstr>
      <vt:lpstr>PowerPoint Presentation</vt:lpstr>
      <vt:lpstr>PowerPoint Presentation</vt:lpstr>
      <vt:lpstr>PowerPoint Presentation</vt:lpstr>
      <vt:lpstr>Regalia</vt:lpstr>
      <vt:lpstr>PowerPoint Presentation</vt:lpstr>
      <vt:lpstr>PowerPoint Presentation</vt:lpstr>
      <vt:lpstr>Sacred Places</vt:lpstr>
      <vt:lpstr>PowerPoint Presentation</vt:lpstr>
      <vt:lpstr>PowerPoint Presentation</vt:lpstr>
      <vt:lpstr>Key </vt:lpstr>
      <vt:lpstr>PowerPoint Presentation</vt:lpstr>
      <vt:lpstr>PowerPoint Presentation</vt:lpstr>
      <vt:lpstr>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 Studies SOCI 1100 4A</dc:title>
  <dc:creator>NetTech</dc:creator>
  <cp:lastModifiedBy>NetTech</cp:lastModifiedBy>
  <cp:revision>10</cp:revision>
  <dcterms:created xsi:type="dcterms:W3CDTF">2014-11-11T17:27:12Z</dcterms:created>
  <dcterms:modified xsi:type="dcterms:W3CDTF">2014-11-11T21:33:33Z</dcterms:modified>
</cp:coreProperties>
</file>