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4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8E469-C94B-4E77-9136-370E6BA3FD13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B4999-4EAE-437A-A4A3-354F1BE04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65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ADFEF9-3C31-49A5-A5D9-6245BD03B97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E94CFC-9F0D-4CA4-9121-0145429FA38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3FFAB7-7C05-4BC6-887A-98D0580FE47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FD5964-45D9-49E0-BD9A-FECE8475D33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3E83-6F37-4DAD-966D-71FB9E7C98FD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4BC2-9BD4-43D8-B2D9-C3F201477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301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3E83-6F37-4DAD-966D-71FB9E7C98FD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4BC2-9BD4-43D8-B2D9-C3F201477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99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3E83-6F37-4DAD-966D-71FB9E7C98FD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4BC2-9BD4-43D8-B2D9-C3F201477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22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3E83-6F37-4DAD-966D-71FB9E7C98FD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4BC2-9BD4-43D8-B2D9-C3F201477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226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3E83-6F37-4DAD-966D-71FB9E7C98FD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4BC2-9BD4-43D8-B2D9-C3F201477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90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3E83-6F37-4DAD-966D-71FB9E7C98FD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4BC2-9BD4-43D8-B2D9-C3F201477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9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3E83-6F37-4DAD-966D-71FB9E7C98FD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4BC2-9BD4-43D8-B2D9-C3F201477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00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3E83-6F37-4DAD-966D-71FB9E7C98FD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4BC2-9BD4-43D8-B2D9-C3F201477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000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3E83-6F37-4DAD-966D-71FB9E7C98FD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4BC2-9BD4-43D8-B2D9-C3F201477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935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3E83-6F37-4DAD-966D-71FB9E7C98FD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4BC2-9BD4-43D8-B2D9-C3F201477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412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3E83-6F37-4DAD-966D-71FB9E7C98FD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4BC2-9BD4-43D8-B2D9-C3F201477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406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D3E83-6F37-4DAD-966D-71FB9E7C98FD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54BC2-9BD4-43D8-B2D9-C3F201477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588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TChazq0npVQ&amp;feature=related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atch.sdpb.org/video/1472853204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Welcome to Native American Studies – SOCI 1100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609600" y="43434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54" name="Picture 6" descr="http://www.feministe.us/blog/wp-content/uploads/2007/12/lakotanati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2362200"/>
            <a:ext cx="6553200" cy="4248150"/>
          </a:xfrm>
          <a:prstGeom prst="rect">
            <a:avLst/>
          </a:prstGeom>
          <a:noFill/>
          <a:ln w="57150">
            <a:solidFill>
              <a:schemeClr val="accent3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632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Agenda Day </a:t>
            </a:r>
            <a:r>
              <a:rPr lang="en-US" altLang="en-US" dirty="0" smtClean="0"/>
              <a:t>18</a:t>
            </a:r>
            <a:endParaRPr lang="en-US" altLang="en-US" dirty="0" smtClean="0"/>
          </a:p>
        </p:txBody>
      </p:sp>
      <p:sp>
        <p:nvSpPr>
          <p:cNvPr id="307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Morning Song </a:t>
            </a:r>
            <a:r>
              <a:rPr lang="en-US" altLang="en-US" dirty="0" smtClean="0">
                <a:hlinkClick r:id="rId3"/>
              </a:rPr>
              <a:t>http://</a:t>
            </a:r>
            <a:r>
              <a:rPr lang="en-US" altLang="en-US" dirty="0" smtClean="0">
                <a:hlinkClick r:id="rId3"/>
              </a:rPr>
              <a:t>www.youtube.com/watch?v=TChazq0npVQ&amp;feature=related</a:t>
            </a:r>
            <a:endParaRPr lang="en-US" altLang="en-US" dirty="0" smtClean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smtClean="0"/>
              <a:t>Steve Tamayo</a:t>
            </a:r>
            <a:endParaRPr lang="en-US" altLang="en-US" dirty="0" smtClean="0"/>
          </a:p>
          <a:p>
            <a:pPr eaLnBrk="1" hangingPunct="1">
              <a:buFont typeface="Arial" charset="0"/>
              <a:buNone/>
            </a:pPr>
            <a:endParaRPr lang="en-US" altLang="en-US" dirty="0" smtClean="0"/>
          </a:p>
        </p:txBody>
      </p:sp>
      <p:sp>
        <p:nvSpPr>
          <p:cNvPr id="3076" name="AutoShape 5" descr="ht Tashina at pow wow 2020 jt 111010 wblog Reservation Childs Wish: Fresh Water, Bubble Gum and a Backpack"/>
          <p:cNvSpPr>
            <a:spLocks noChangeAspect="1" noChangeArrowheads="1"/>
          </p:cNvSpPr>
          <p:nvPr/>
        </p:nvSpPr>
        <p:spPr bwMode="auto">
          <a:xfrm>
            <a:off x="127000" y="-511175"/>
            <a:ext cx="4552950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9" name="Picture 8" descr="Pic 047.jpg"/>
          <p:cNvPicPr>
            <a:picLocks noChangeAspect="1"/>
          </p:cNvPicPr>
          <p:nvPr/>
        </p:nvPicPr>
        <p:blipFill rotWithShape="1">
          <a:blip r:embed="rId4" cstate="print"/>
          <a:srcRect b="26951"/>
          <a:stretch/>
        </p:blipFill>
        <p:spPr>
          <a:xfrm>
            <a:off x="4679950" y="3200400"/>
            <a:ext cx="3344107" cy="325714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10006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Assignment</a:t>
            </a:r>
            <a:endParaRPr lang="en-US" altLang="en-US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Watch the 55 minute video - </a:t>
            </a:r>
            <a:r>
              <a:rPr lang="en-US" altLang="en-US" dirty="0" err="1" smtClean="0"/>
              <a:t>Oceti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Sakowin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>
                <a:hlinkClick r:id="rId3"/>
              </a:rPr>
              <a:t>http://watch.sdpb.org/video/1472853204/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http://watch.sdpb.org/video/1472853204/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2576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mtClean="0"/>
              <a:t>Medicine Wheel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  <p:pic>
        <p:nvPicPr>
          <p:cNvPr id="5124" name="Picture 2" descr="http://www.haskell.edu/images/climate_sinte_gleska_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046288"/>
            <a:ext cx="3124200" cy="4562475"/>
          </a:xfrm>
          <a:prstGeom prst="rect">
            <a:avLst/>
          </a:prstGeom>
          <a:noFill/>
          <a:ln w="57150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532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On-screen Show (4:3)</PresentationFormat>
  <Paragraphs>15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Welcome to Native American Studies – SOCI 1100 </vt:lpstr>
      <vt:lpstr>Agenda Day 18</vt:lpstr>
      <vt:lpstr>Assignment</vt:lpstr>
      <vt:lpstr>Medicine Wheel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Native American Studies – SOCI 1100 </dc:title>
  <dc:creator>NetTech</dc:creator>
  <cp:lastModifiedBy>NetTech</cp:lastModifiedBy>
  <cp:revision>1</cp:revision>
  <dcterms:created xsi:type="dcterms:W3CDTF">2014-10-30T16:52:44Z</dcterms:created>
  <dcterms:modified xsi:type="dcterms:W3CDTF">2014-10-30T16:53:37Z</dcterms:modified>
</cp:coreProperties>
</file>