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61" d="100"/>
          <a:sy n="61" d="100"/>
        </p:scale>
        <p:origin x="62" y="5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ABC8C4-AB3D-4D20-B0C8-41BFC29839F1}" type="datetimeFigureOut">
              <a:rPr lang="en-US" smtClean="0"/>
              <a:t>10/27/2015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367FF-A2EE-46DA-B3A3-32350BB810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90838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ABC8C4-AB3D-4D20-B0C8-41BFC29839F1}" type="datetimeFigureOut">
              <a:rPr lang="en-US" smtClean="0"/>
              <a:t>10/27/2015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367FF-A2EE-46DA-B3A3-32350BB810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26172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ABC8C4-AB3D-4D20-B0C8-41BFC29839F1}" type="datetimeFigureOut">
              <a:rPr lang="en-US" smtClean="0"/>
              <a:t>10/27/2015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367FF-A2EE-46DA-B3A3-32350BB810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00538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ABC8C4-AB3D-4D20-B0C8-41BFC29839F1}" type="datetimeFigureOut">
              <a:rPr lang="en-US" smtClean="0"/>
              <a:t>10/27/2015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367FF-A2EE-46DA-B3A3-32350BB810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96308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ABC8C4-AB3D-4D20-B0C8-41BFC29839F1}" type="datetimeFigureOut">
              <a:rPr lang="en-US" smtClean="0"/>
              <a:t>10/27/2015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367FF-A2EE-46DA-B3A3-32350BB810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27510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ABC8C4-AB3D-4D20-B0C8-41BFC29839F1}" type="datetimeFigureOut">
              <a:rPr lang="en-US" smtClean="0"/>
              <a:t>10/27/2015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367FF-A2EE-46DA-B3A3-32350BB810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53863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ABC8C4-AB3D-4D20-B0C8-41BFC29839F1}" type="datetimeFigureOut">
              <a:rPr lang="en-US" smtClean="0"/>
              <a:t>10/27/2015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367FF-A2EE-46DA-B3A3-32350BB810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57149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ABC8C4-AB3D-4D20-B0C8-41BFC29839F1}" type="datetimeFigureOut">
              <a:rPr lang="en-US" smtClean="0"/>
              <a:t>10/27/2015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367FF-A2EE-46DA-B3A3-32350BB810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16004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ABC8C4-AB3D-4D20-B0C8-41BFC29839F1}" type="datetimeFigureOut">
              <a:rPr lang="en-US" smtClean="0"/>
              <a:t>10/27/2015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367FF-A2EE-46DA-B3A3-32350BB810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12074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ABC8C4-AB3D-4D20-B0C8-41BFC29839F1}" type="datetimeFigureOut">
              <a:rPr lang="en-US" smtClean="0"/>
              <a:t>10/27/2015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367FF-A2EE-46DA-B3A3-32350BB810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29339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ABC8C4-AB3D-4D20-B0C8-41BFC29839F1}" type="datetimeFigureOut">
              <a:rPr lang="en-US" smtClean="0"/>
              <a:t>10/27/2015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367FF-A2EE-46DA-B3A3-32350BB810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40641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ABC8C4-AB3D-4D20-B0C8-41BFC29839F1}" type="datetimeFigureOut">
              <a:rPr lang="en-US" smtClean="0"/>
              <a:t>10/27/2015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9367FF-A2EE-46DA-B3A3-32350BB810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53049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SOCI 1100</a:t>
            </a:r>
            <a:br>
              <a:rPr lang="en-US" dirty="0" smtClean="0"/>
            </a:br>
            <a:r>
              <a:rPr lang="en-US" dirty="0" smtClean="0"/>
              <a:t>October 22, 2015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Film </a:t>
            </a:r>
            <a:r>
              <a:rPr lang="en-US" dirty="0" err="1" smtClean="0"/>
              <a:t>Ishi</a:t>
            </a:r>
            <a:r>
              <a:rPr lang="en-US" dirty="0" smtClean="0"/>
              <a:t>-  The Last of </a:t>
            </a:r>
            <a:r>
              <a:rPr lang="en-US" smtClean="0"/>
              <a:t>his Tribe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53314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</Words>
  <Application>Microsoft Office PowerPoint</Application>
  <PresentationFormat>Widescreen</PresentationFormat>
  <Paragraphs>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SOCI 1100 October 22, 2015</vt:lpstr>
    </vt:vector>
  </TitlesOfParts>
  <Company>Administrator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SOCI 1100 October 22, 2015</dc:title>
  <dc:creator>NetTech</dc:creator>
  <cp:lastModifiedBy>NetTech</cp:lastModifiedBy>
  <cp:revision>1</cp:revision>
  <dcterms:created xsi:type="dcterms:W3CDTF">2015-10-27T16:42:20Z</dcterms:created>
  <dcterms:modified xsi:type="dcterms:W3CDTF">2015-10-27T16:42:48Z</dcterms:modified>
</cp:coreProperties>
</file>