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62" y="5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F7509-1B7B-4B63-8CB1-BED4910E49B2}" type="datetimeFigureOut">
              <a:rPr lang="en-US" smtClean="0"/>
              <a:t>11/13/2015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04D63-CA60-42E8-A1A1-EFF0CF36EA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757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F7509-1B7B-4B63-8CB1-BED4910E49B2}" type="datetimeFigureOut">
              <a:rPr lang="en-US" smtClean="0"/>
              <a:t>11/13/2015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04D63-CA60-42E8-A1A1-EFF0CF36EA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361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F7509-1B7B-4B63-8CB1-BED4910E49B2}" type="datetimeFigureOut">
              <a:rPr lang="en-US" smtClean="0"/>
              <a:t>11/13/2015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04D63-CA60-42E8-A1A1-EFF0CF36EA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601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F7509-1B7B-4B63-8CB1-BED4910E49B2}" type="datetimeFigureOut">
              <a:rPr lang="en-US" smtClean="0"/>
              <a:t>11/13/2015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04D63-CA60-42E8-A1A1-EFF0CF36EA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703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F7509-1B7B-4B63-8CB1-BED4910E49B2}" type="datetimeFigureOut">
              <a:rPr lang="en-US" smtClean="0"/>
              <a:t>11/13/2015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04D63-CA60-42E8-A1A1-EFF0CF36EA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756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F7509-1B7B-4B63-8CB1-BED4910E49B2}" type="datetimeFigureOut">
              <a:rPr lang="en-US" smtClean="0"/>
              <a:t>11/13/2015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04D63-CA60-42E8-A1A1-EFF0CF36EA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52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F7509-1B7B-4B63-8CB1-BED4910E49B2}" type="datetimeFigureOut">
              <a:rPr lang="en-US" smtClean="0"/>
              <a:t>11/13/2015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04D63-CA60-42E8-A1A1-EFF0CF36EA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706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F7509-1B7B-4B63-8CB1-BED4910E49B2}" type="datetimeFigureOut">
              <a:rPr lang="en-US" smtClean="0"/>
              <a:t>11/13/2015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04D63-CA60-42E8-A1A1-EFF0CF36EA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665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F7509-1B7B-4B63-8CB1-BED4910E49B2}" type="datetimeFigureOut">
              <a:rPr lang="en-US" smtClean="0"/>
              <a:t>11/13/2015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04D63-CA60-42E8-A1A1-EFF0CF36EA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154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F7509-1B7B-4B63-8CB1-BED4910E49B2}" type="datetimeFigureOut">
              <a:rPr lang="en-US" smtClean="0"/>
              <a:t>11/13/2015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04D63-CA60-42E8-A1A1-EFF0CF36EA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632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F7509-1B7B-4B63-8CB1-BED4910E49B2}" type="datetimeFigureOut">
              <a:rPr lang="en-US" smtClean="0"/>
              <a:t>11/13/2015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04D63-CA60-42E8-A1A1-EFF0CF36EA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618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BF7509-1B7B-4B63-8CB1-BED4910E49B2}" type="datetimeFigureOut">
              <a:rPr lang="en-US" smtClean="0"/>
              <a:t>11/13/2015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F04D63-CA60-42E8-A1A1-EFF0CF36EA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875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SOCI 1100  Class #20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Canadian Inuit and the American Indian: Two Uprooted Peoples</a:t>
            </a:r>
          </a:p>
          <a:p>
            <a:r>
              <a:rPr lang="en-US" dirty="0" smtClean="0"/>
              <a:t>Carlos Velazquez, Otomi Native, mechanical engineer, former director of the Department of Natural Resources and Environmental Affairs of the Southern Cherokee Nation</a:t>
            </a:r>
          </a:p>
          <a:p>
            <a:r>
              <a:rPr lang="en-US" dirty="0" smtClean="0"/>
              <a:t>Thursday, Nov. 12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70694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SOCI 1100  Class #20</vt:lpstr>
    </vt:vector>
  </TitlesOfParts>
  <Company>Administrator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 1100  Class #20</dc:title>
  <dc:creator>NetTech</dc:creator>
  <cp:lastModifiedBy>NetTech</cp:lastModifiedBy>
  <cp:revision>1</cp:revision>
  <dcterms:created xsi:type="dcterms:W3CDTF">2015-11-13T21:27:46Z</dcterms:created>
  <dcterms:modified xsi:type="dcterms:W3CDTF">2015-11-13T21:28:00Z</dcterms:modified>
</cp:coreProperties>
</file>