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9" r:id="rId4"/>
    <p:sldId id="261" r:id="rId5"/>
    <p:sldId id="262" r:id="rId6"/>
    <p:sldId id="263" r:id="rId7"/>
    <p:sldId id="258"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211492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234683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50555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287462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248181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93417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364675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78985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279558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7591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68103-36DF-49CA-A811-B13A41B46456}" type="datetimeFigureOut">
              <a:rPr lang="en-US" smtClean="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EBD97C-A982-4B74-BBA4-3E3DD885B37F}" type="slidenum">
              <a:rPr lang="en-US" smtClean="0"/>
              <a:t>‹#›</a:t>
            </a:fld>
            <a:endParaRPr lang="en-US" dirty="0"/>
          </a:p>
        </p:txBody>
      </p:sp>
    </p:spTree>
    <p:extLst>
      <p:ext uri="{BB962C8B-B14F-4D97-AF65-F5344CB8AC3E}">
        <p14:creationId xmlns:p14="http://schemas.microsoft.com/office/powerpoint/2010/main" val="370660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68103-36DF-49CA-A811-B13A41B46456}" type="datetimeFigureOut">
              <a:rPr lang="en-US" smtClean="0"/>
              <a:t>11/13/2015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BD97C-A982-4B74-BBA4-3E3DD885B37F}" type="slidenum">
              <a:rPr lang="en-US" smtClean="0"/>
              <a:t>‹#›</a:t>
            </a:fld>
            <a:endParaRPr lang="en-US" dirty="0"/>
          </a:p>
        </p:txBody>
      </p:sp>
    </p:spTree>
    <p:extLst>
      <p:ext uri="{BB962C8B-B14F-4D97-AF65-F5344CB8AC3E}">
        <p14:creationId xmlns:p14="http://schemas.microsoft.com/office/powerpoint/2010/main" val="187115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gif"/><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075075"/>
            <a:ext cx="10515600" cy="2852737"/>
          </a:xfrm>
        </p:spPr>
        <p:txBody>
          <a:bodyPr/>
          <a:lstStyle/>
          <a:p>
            <a:r>
              <a:rPr lang="en-US" dirty="0" smtClean="0"/>
              <a:t>SOCI  1100 Pictures for Review</a:t>
            </a:r>
            <a:endParaRPr lang="en-US" dirty="0"/>
          </a:p>
        </p:txBody>
      </p:sp>
      <p:pic>
        <p:nvPicPr>
          <p:cNvPr id="5" name="Picture 4"/>
          <p:cNvPicPr>
            <a:picLocks noChangeAspect="1"/>
          </p:cNvPicPr>
          <p:nvPr/>
        </p:nvPicPr>
        <p:blipFill>
          <a:blip r:embed="rId2"/>
          <a:stretch>
            <a:fillRect/>
          </a:stretch>
        </p:blipFill>
        <p:spPr>
          <a:xfrm>
            <a:off x="727879" y="503193"/>
            <a:ext cx="4928461" cy="3279667"/>
          </a:xfrm>
          <a:prstGeom prst="rect">
            <a:avLst/>
          </a:prstGeom>
        </p:spPr>
      </p:pic>
    </p:spTree>
    <p:extLst>
      <p:ext uri="{BB962C8B-B14F-4D97-AF65-F5344CB8AC3E}">
        <p14:creationId xmlns:p14="http://schemas.microsoft.com/office/powerpoint/2010/main" val="199343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5191" y="1346336"/>
            <a:ext cx="3274798" cy="2207190"/>
          </a:xfrm>
          <a:prstGeom prst="rect">
            <a:avLst/>
          </a:prstGeom>
        </p:spPr>
      </p:pic>
      <p:pic>
        <p:nvPicPr>
          <p:cNvPr id="1028" name="Picture 4" descr="http://www.barzso.com/foam-pieces/indians/photos/longho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9057" y="1346336"/>
            <a:ext cx="2814746" cy="211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cke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89" y="4096225"/>
            <a:ext cx="3894068" cy="21417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cdn.tripadvisor.com/media/photo-s/04/7c/67/ac/frontier-culture-muse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565" y="1330714"/>
            <a:ext cx="2839016" cy="21266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nps.gov/knri/learn/historyculture/images/EARTHLODGE-resiz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5046" y="4048751"/>
            <a:ext cx="3359912" cy="2236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8531594" y="4096225"/>
            <a:ext cx="3218459" cy="2141738"/>
          </a:xfrm>
          <a:prstGeom prst="rect">
            <a:avLst/>
          </a:prstGeom>
        </p:spPr>
      </p:pic>
    </p:spTree>
    <p:extLst>
      <p:ext uri="{BB962C8B-B14F-4D97-AF65-F5344CB8AC3E}">
        <p14:creationId xmlns:p14="http://schemas.microsoft.com/office/powerpoint/2010/main" val="416493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0077"/>
          <a:stretch/>
        </p:blipFill>
        <p:spPr>
          <a:xfrm>
            <a:off x="889999" y="768719"/>
            <a:ext cx="3434578" cy="2275106"/>
          </a:xfrm>
          <a:prstGeom prst="rect">
            <a:avLst/>
          </a:prstGeom>
        </p:spPr>
      </p:pic>
      <p:pic>
        <p:nvPicPr>
          <p:cNvPr id="2052" name="Picture 4" descr="https://c2.staticflickr.com/2/1224/935058182_acd16a3bdf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09" y="768719"/>
            <a:ext cx="3137074" cy="23528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219487" y="768719"/>
            <a:ext cx="3037384" cy="227510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402" y="3732952"/>
            <a:ext cx="3307885" cy="246743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1685" y="3780739"/>
            <a:ext cx="3104522" cy="237185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4964" y="3780739"/>
            <a:ext cx="2485718" cy="2406175"/>
          </a:xfrm>
          <a:prstGeom prst="rect">
            <a:avLst/>
          </a:prstGeom>
        </p:spPr>
      </p:pic>
    </p:spTree>
    <p:extLst>
      <p:ext uri="{BB962C8B-B14F-4D97-AF65-F5344CB8AC3E}">
        <p14:creationId xmlns:p14="http://schemas.microsoft.com/office/powerpoint/2010/main" val="180111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488" y="592203"/>
            <a:ext cx="3801530" cy="22386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081" y="616577"/>
            <a:ext cx="3037919" cy="22143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252" y="3357260"/>
            <a:ext cx="2675977" cy="2663813"/>
          </a:xfrm>
          <a:prstGeom prst="rect">
            <a:avLst/>
          </a:prstGeom>
        </p:spPr>
      </p:pic>
      <p:pic>
        <p:nvPicPr>
          <p:cNvPr id="1026" name="Picture 2" descr="http://www.airphotona.com/stockimg/images/008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005" y="3357260"/>
            <a:ext cx="4034035" cy="2444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ps.gov/nr/travel/cultural_diversity/photos/GreatBearMoundGrou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9124" y="3494762"/>
            <a:ext cx="3666876" cy="2307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livingdrums.com/pipeston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9949" y="523578"/>
            <a:ext cx="38862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0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2759" y="474358"/>
            <a:ext cx="1705388" cy="2832513"/>
          </a:xfrm>
          <a:prstGeom prst="rect">
            <a:avLst/>
          </a:prstGeom>
        </p:spPr>
      </p:pic>
      <p:pic>
        <p:nvPicPr>
          <p:cNvPr id="5" name="Picture 4"/>
          <p:cNvPicPr>
            <a:picLocks noChangeAspect="1"/>
          </p:cNvPicPr>
          <p:nvPr/>
        </p:nvPicPr>
        <p:blipFill>
          <a:blip r:embed="rId3"/>
          <a:stretch>
            <a:fillRect/>
          </a:stretch>
        </p:blipFill>
        <p:spPr>
          <a:xfrm>
            <a:off x="3807912" y="563672"/>
            <a:ext cx="2378473" cy="2917438"/>
          </a:xfrm>
          <a:prstGeom prst="rect">
            <a:avLst/>
          </a:prstGeom>
        </p:spPr>
      </p:pic>
      <p:pic>
        <p:nvPicPr>
          <p:cNvPr id="2054" name="Picture 6" descr="http://vignette3.wikia.nocookie.net/natm/images/9/93/Arthur_K_Miller_General_George_Armstrong_Custer_1876_2671_385.jpg/revision/latest?cb=20141230233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793" y="510415"/>
            <a:ext cx="2202275" cy="2970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78819" y="3675619"/>
            <a:ext cx="3680239" cy="275662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2143" y="987428"/>
            <a:ext cx="2759901" cy="2069926"/>
          </a:xfrm>
          <a:prstGeom prst="rect">
            <a:avLst/>
          </a:prstGeom>
        </p:spPr>
      </p:pic>
      <p:pic>
        <p:nvPicPr>
          <p:cNvPr id="11" name="Picture 10"/>
          <p:cNvPicPr>
            <a:picLocks noChangeAspect="1"/>
          </p:cNvPicPr>
          <p:nvPr/>
        </p:nvPicPr>
        <p:blipFill>
          <a:blip r:embed="rId7"/>
          <a:stretch>
            <a:fillRect/>
          </a:stretch>
        </p:blipFill>
        <p:spPr>
          <a:xfrm>
            <a:off x="5295797" y="3768057"/>
            <a:ext cx="1781175" cy="2571750"/>
          </a:xfrm>
          <a:prstGeom prst="rect">
            <a:avLst/>
          </a:prstGeom>
        </p:spPr>
      </p:pic>
      <p:pic>
        <p:nvPicPr>
          <p:cNvPr id="2060" name="Picture 12" descr="Image result for men's traditional danc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1459" y="3394976"/>
            <a:ext cx="2002485" cy="2944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a:stretch>
            <a:fillRect/>
          </a:stretch>
        </p:blipFill>
        <p:spPr>
          <a:xfrm>
            <a:off x="7642388" y="3675619"/>
            <a:ext cx="1733550" cy="2628900"/>
          </a:xfrm>
          <a:prstGeom prst="rect">
            <a:avLst/>
          </a:prstGeom>
        </p:spPr>
      </p:pic>
    </p:spTree>
    <p:extLst>
      <p:ext uri="{BB962C8B-B14F-4D97-AF65-F5344CB8AC3E}">
        <p14:creationId xmlns:p14="http://schemas.microsoft.com/office/powerpoint/2010/main" val="94797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622" y="892588"/>
            <a:ext cx="1981200" cy="2638425"/>
          </a:xfrm>
          <a:prstGeom prst="rect">
            <a:avLst/>
          </a:prstGeom>
        </p:spPr>
      </p:pic>
      <p:pic>
        <p:nvPicPr>
          <p:cNvPr id="3074" name="Picture 2" descr="http://www.artworkoriginals.com/images/GXB15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99" y="511588"/>
            <a:ext cx="238125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343" y="1435293"/>
            <a:ext cx="3053102" cy="2013277"/>
          </a:xfrm>
          <a:prstGeom prst="rect">
            <a:avLst/>
          </a:prstGeom>
        </p:spPr>
      </p:pic>
      <p:pic>
        <p:nvPicPr>
          <p:cNvPr id="3076" name="Picture 4" descr="Image result for sun dagger chaco cany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73" y="4214657"/>
            <a:ext cx="3790124" cy="21224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un dagger chaco cany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354" y="4214657"/>
            <a:ext cx="3509197" cy="2014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8708002" y="3912014"/>
            <a:ext cx="3237650" cy="2425112"/>
          </a:xfrm>
          <a:prstGeom prst="rect">
            <a:avLst/>
          </a:prstGeom>
        </p:spPr>
      </p:pic>
      <p:pic>
        <p:nvPicPr>
          <p:cNvPr id="7" name="Picture 6"/>
          <p:cNvPicPr>
            <a:picLocks noChangeAspect="1"/>
          </p:cNvPicPr>
          <p:nvPr/>
        </p:nvPicPr>
        <p:blipFill>
          <a:blip r:embed="rId8"/>
          <a:stretch>
            <a:fillRect/>
          </a:stretch>
        </p:blipFill>
        <p:spPr>
          <a:xfrm>
            <a:off x="9227966" y="787333"/>
            <a:ext cx="2822241" cy="2394278"/>
          </a:xfrm>
          <a:prstGeom prst="rect">
            <a:avLst/>
          </a:prstGeom>
        </p:spPr>
      </p:pic>
    </p:spTree>
    <p:extLst>
      <p:ext uri="{BB962C8B-B14F-4D97-AF65-F5344CB8AC3E}">
        <p14:creationId xmlns:p14="http://schemas.microsoft.com/office/powerpoint/2010/main" val="340478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Can you match these with the correct picture?  Would you be able to name the tribe based on the picture and name of the dwelling?  You should be able to do so.</a:t>
            </a:r>
            <a:endParaRPr lang="en-US" sz="3200" dirty="0"/>
          </a:p>
        </p:txBody>
      </p:sp>
      <p:sp>
        <p:nvSpPr>
          <p:cNvPr id="5" name="Text Placeholder 4"/>
          <p:cNvSpPr>
            <a:spLocks noGrp="1"/>
          </p:cNvSpPr>
          <p:nvPr>
            <p:ph type="body" idx="1"/>
          </p:nvPr>
        </p:nvSpPr>
        <p:spPr/>
        <p:txBody>
          <a:bodyPr/>
          <a:lstStyle/>
          <a:p>
            <a:r>
              <a:rPr lang="en-US" dirty="0" smtClean="0"/>
              <a:t>Name of Dwelling</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Longhouse</a:t>
            </a:r>
          </a:p>
          <a:p>
            <a:r>
              <a:rPr lang="en-US" dirty="0" smtClean="0"/>
              <a:t>Earth Lodge</a:t>
            </a:r>
          </a:p>
          <a:p>
            <a:r>
              <a:rPr lang="en-US" dirty="0" smtClean="0"/>
              <a:t>Chickee</a:t>
            </a:r>
          </a:p>
          <a:p>
            <a:r>
              <a:rPr lang="en-US" dirty="0" smtClean="0"/>
              <a:t>Tipi</a:t>
            </a:r>
          </a:p>
          <a:p>
            <a:r>
              <a:rPr lang="en-US" dirty="0" smtClean="0"/>
              <a:t>Hogan</a:t>
            </a:r>
          </a:p>
          <a:p>
            <a:r>
              <a:rPr lang="en-US" dirty="0" smtClean="0"/>
              <a:t>Wigwam</a:t>
            </a:r>
          </a:p>
          <a:p>
            <a:r>
              <a:rPr lang="en-US" dirty="0" smtClean="0"/>
              <a:t>Igloo</a:t>
            </a:r>
          </a:p>
          <a:p>
            <a:r>
              <a:rPr lang="en-US" dirty="0" smtClean="0"/>
              <a:t>Bohio</a:t>
            </a:r>
          </a:p>
          <a:p>
            <a:r>
              <a:rPr lang="en-US" dirty="0" smtClean="0"/>
              <a:t>Pueblo</a:t>
            </a:r>
          </a:p>
          <a:p>
            <a:endParaRPr lang="en-US" dirty="0" smtClean="0"/>
          </a:p>
          <a:p>
            <a:endParaRPr lang="en-US" dirty="0"/>
          </a:p>
        </p:txBody>
      </p:sp>
      <p:sp>
        <p:nvSpPr>
          <p:cNvPr id="6" name="Text Placeholder 5"/>
          <p:cNvSpPr>
            <a:spLocks noGrp="1"/>
          </p:cNvSpPr>
          <p:nvPr>
            <p:ph type="body" sz="quarter" idx="3"/>
          </p:nvPr>
        </p:nvSpPr>
        <p:spPr/>
        <p:txBody>
          <a:bodyPr/>
          <a:lstStyle/>
          <a:p>
            <a:r>
              <a:rPr lang="en-US" dirty="0" smtClean="0"/>
              <a:t>Tribes </a:t>
            </a:r>
            <a:r>
              <a:rPr lang="en-US" dirty="0" smtClean="0"/>
              <a:t>who lived in them</a:t>
            </a:r>
            <a:endParaRPr lang="en-US" dirty="0"/>
          </a:p>
        </p:txBody>
      </p:sp>
      <p:sp>
        <p:nvSpPr>
          <p:cNvPr id="7" name="Content Placeholder 6"/>
          <p:cNvSpPr>
            <a:spLocks noGrp="1"/>
          </p:cNvSpPr>
          <p:nvPr>
            <p:ph sz="quarter" idx="4"/>
          </p:nvPr>
        </p:nvSpPr>
        <p:spPr>
          <a:xfrm>
            <a:off x="6172200" y="2505075"/>
            <a:ext cx="5183188" cy="3845622"/>
          </a:xfrm>
        </p:spPr>
        <p:txBody>
          <a:bodyPr>
            <a:normAutofit fontScale="85000" lnSpcReduction="10000"/>
          </a:bodyPr>
          <a:lstStyle/>
          <a:p>
            <a:r>
              <a:rPr lang="en-US" dirty="0" smtClean="0"/>
              <a:t>Iroquois</a:t>
            </a:r>
          </a:p>
          <a:p>
            <a:r>
              <a:rPr lang="en-US" dirty="0" smtClean="0"/>
              <a:t>Mandan, Hidatsa,  Arikara, Ho Chunk</a:t>
            </a:r>
            <a:endParaRPr lang="en-US" dirty="0"/>
          </a:p>
          <a:p>
            <a:r>
              <a:rPr lang="en-US" dirty="0" smtClean="0"/>
              <a:t>Seminole</a:t>
            </a:r>
          </a:p>
          <a:p>
            <a:r>
              <a:rPr lang="en-US" dirty="0" smtClean="0"/>
              <a:t>Lakota</a:t>
            </a:r>
          </a:p>
          <a:p>
            <a:r>
              <a:rPr lang="en-US" dirty="0" smtClean="0"/>
              <a:t>Navajo</a:t>
            </a:r>
          </a:p>
          <a:p>
            <a:r>
              <a:rPr lang="en-US" dirty="0" smtClean="0"/>
              <a:t>Apache</a:t>
            </a:r>
          </a:p>
          <a:p>
            <a:r>
              <a:rPr lang="en-US" dirty="0" smtClean="0"/>
              <a:t>Inuit</a:t>
            </a:r>
          </a:p>
          <a:p>
            <a:r>
              <a:rPr lang="en-US" dirty="0" smtClean="0"/>
              <a:t>Tieno</a:t>
            </a:r>
          </a:p>
          <a:p>
            <a:r>
              <a:rPr lang="en-US" dirty="0" smtClean="0"/>
              <a:t>Taos, Acoma, etc.</a:t>
            </a:r>
            <a:endParaRPr lang="en-US" dirty="0" smtClean="0"/>
          </a:p>
          <a:p>
            <a:endParaRPr lang="en-US" dirty="0"/>
          </a:p>
        </p:txBody>
      </p:sp>
    </p:spTree>
    <p:extLst>
      <p:ext uri="{BB962C8B-B14F-4D97-AF65-F5344CB8AC3E}">
        <p14:creationId xmlns:p14="http://schemas.microsoft.com/office/powerpoint/2010/main" val="276525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4" name="Text Placeholder 3"/>
          <p:cNvSpPr>
            <a:spLocks noGrp="1"/>
          </p:cNvSpPr>
          <p:nvPr>
            <p:ph type="body" idx="1"/>
          </p:nvPr>
        </p:nvSpPr>
        <p:spPr/>
        <p:txBody>
          <a:bodyPr/>
          <a:lstStyle/>
          <a:p>
            <a:r>
              <a:rPr lang="en-US" dirty="0" smtClean="0"/>
              <a:t>Dwellings (left to right)</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Hogan</a:t>
            </a:r>
          </a:p>
          <a:p>
            <a:r>
              <a:rPr lang="en-US" dirty="0" smtClean="0"/>
              <a:t>Longhouse</a:t>
            </a:r>
          </a:p>
          <a:p>
            <a:r>
              <a:rPr lang="en-US" dirty="0" smtClean="0"/>
              <a:t>Wigwam</a:t>
            </a:r>
          </a:p>
          <a:p>
            <a:r>
              <a:rPr lang="en-US" dirty="0" smtClean="0"/>
              <a:t>Chickee</a:t>
            </a:r>
          </a:p>
          <a:p>
            <a:r>
              <a:rPr lang="en-US" dirty="0" smtClean="0"/>
              <a:t>Earth lodge</a:t>
            </a:r>
          </a:p>
          <a:p>
            <a:r>
              <a:rPr lang="en-US" dirty="0" smtClean="0"/>
              <a:t>Tipi</a:t>
            </a:r>
          </a:p>
          <a:p>
            <a:r>
              <a:rPr lang="en-US" dirty="0" smtClean="0"/>
              <a:t>Igloo</a:t>
            </a:r>
          </a:p>
          <a:p>
            <a:r>
              <a:rPr lang="en-US" dirty="0" smtClean="0"/>
              <a:t>Bohio</a:t>
            </a:r>
          </a:p>
          <a:p>
            <a:r>
              <a:rPr lang="en-US" dirty="0" smtClean="0"/>
              <a:t>Pueblo</a:t>
            </a:r>
          </a:p>
          <a:p>
            <a:endParaRPr lang="en-US" dirty="0"/>
          </a:p>
        </p:txBody>
      </p:sp>
      <p:sp>
        <p:nvSpPr>
          <p:cNvPr id="6" name="Content Placeholder 5"/>
          <p:cNvSpPr>
            <a:spLocks noGrp="1"/>
          </p:cNvSpPr>
          <p:nvPr>
            <p:ph sz="quarter" idx="4"/>
          </p:nvPr>
        </p:nvSpPr>
        <p:spPr>
          <a:xfrm>
            <a:off x="3904993" y="150312"/>
            <a:ext cx="3898722" cy="6707688"/>
          </a:xfrm>
        </p:spPr>
        <p:txBody>
          <a:bodyPr>
            <a:normAutofit fontScale="92500" lnSpcReduction="20000"/>
          </a:bodyPr>
          <a:lstStyle/>
          <a:p>
            <a:pPr marL="0" indent="0">
              <a:buNone/>
            </a:pPr>
            <a:r>
              <a:rPr lang="en-US" u="sng" dirty="0" smtClean="0"/>
              <a:t>Follow along in pictures left to right</a:t>
            </a:r>
          </a:p>
          <a:p>
            <a:r>
              <a:rPr lang="en-US" dirty="0" err="1" smtClean="0"/>
              <a:t>Wintercount</a:t>
            </a:r>
            <a:endParaRPr lang="en-US" dirty="0" smtClean="0"/>
          </a:p>
          <a:p>
            <a:r>
              <a:rPr lang="en-US" dirty="0" smtClean="0"/>
              <a:t>Petroglyph</a:t>
            </a:r>
          </a:p>
          <a:p>
            <a:r>
              <a:rPr lang="en-US" dirty="0" smtClean="0"/>
              <a:t>Pictograph</a:t>
            </a:r>
          </a:p>
          <a:p>
            <a:r>
              <a:rPr lang="en-US" dirty="0" smtClean="0"/>
              <a:t>Pueblo Bonito  --  Chaco Canyon</a:t>
            </a:r>
          </a:p>
          <a:p>
            <a:r>
              <a:rPr lang="en-US" dirty="0" smtClean="0"/>
              <a:t>Pipestone</a:t>
            </a:r>
          </a:p>
          <a:p>
            <a:r>
              <a:rPr lang="en-US" dirty="0" smtClean="0"/>
              <a:t>Spider Rock -  Canyon de </a:t>
            </a:r>
            <a:r>
              <a:rPr lang="en-US" dirty="0" err="1" smtClean="0"/>
              <a:t>Chelly</a:t>
            </a:r>
            <a:endParaRPr lang="en-US" dirty="0" smtClean="0"/>
          </a:p>
          <a:p>
            <a:r>
              <a:rPr lang="en-US" dirty="0" smtClean="0"/>
              <a:t>Columbus</a:t>
            </a:r>
          </a:p>
          <a:p>
            <a:r>
              <a:rPr lang="en-US" dirty="0" smtClean="0"/>
              <a:t>Cahokia Mounds</a:t>
            </a:r>
          </a:p>
          <a:p>
            <a:r>
              <a:rPr lang="en-US" dirty="0" smtClean="0"/>
              <a:t>Effigy Mounds</a:t>
            </a:r>
          </a:p>
          <a:p>
            <a:r>
              <a:rPr lang="en-US" dirty="0" smtClean="0"/>
              <a:t>Standing Bear</a:t>
            </a:r>
          </a:p>
          <a:p>
            <a:r>
              <a:rPr lang="en-US" dirty="0" smtClean="0"/>
              <a:t>George Crook</a:t>
            </a:r>
          </a:p>
          <a:p>
            <a:r>
              <a:rPr lang="en-US" dirty="0" smtClean="0"/>
              <a:t>George Armstrong Custer</a:t>
            </a:r>
          </a:p>
          <a:p>
            <a:r>
              <a:rPr lang="en-US" dirty="0" err="1" smtClean="0"/>
              <a:t>Zintkala</a:t>
            </a:r>
            <a:r>
              <a:rPr lang="en-US" dirty="0" smtClean="0"/>
              <a:t> </a:t>
            </a:r>
            <a:r>
              <a:rPr lang="en-US" dirty="0" err="1" smtClean="0"/>
              <a:t>Nuni</a:t>
            </a:r>
            <a:r>
              <a:rPr lang="en-US" dirty="0" smtClean="0"/>
              <a:t> (Lost Bird) </a:t>
            </a:r>
          </a:p>
        </p:txBody>
      </p:sp>
      <p:sp>
        <p:nvSpPr>
          <p:cNvPr id="7" name="TextBox 6"/>
          <p:cNvSpPr txBox="1"/>
          <p:nvPr/>
        </p:nvSpPr>
        <p:spPr>
          <a:xfrm>
            <a:off x="7803715" y="604250"/>
            <a:ext cx="3996928" cy="5601533"/>
          </a:xfrm>
          <a:prstGeom prst="rect">
            <a:avLst/>
          </a:prstGeom>
          <a:noFill/>
        </p:spPr>
        <p:txBody>
          <a:bodyPr wrap="none" rtlCol="0">
            <a:spAutoFit/>
          </a:bodyPr>
          <a:lstStyle/>
          <a:p>
            <a:pPr marL="342900" indent="-342900">
              <a:buFont typeface="Arial" panose="020B0604020202020204" pitchFamily="34" charset="0"/>
              <a:buChar char="•"/>
            </a:pPr>
            <a:r>
              <a:rPr lang="en-US" sz="2600" dirty="0"/>
              <a:t>Wounded Knee </a:t>
            </a:r>
            <a:r>
              <a:rPr lang="en-US" sz="2600" dirty="0" err="1"/>
              <a:t>cemetary</a:t>
            </a:r>
            <a:endParaRPr lang="en-US" sz="2600" dirty="0"/>
          </a:p>
          <a:p>
            <a:pPr marL="342900" indent="-342900">
              <a:buFont typeface="Arial" panose="020B0604020202020204" pitchFamily="34" charset="0"/>
              <a:buChar char="•"/>
            </a:pPr>
            <a:r>
              <a:rPr lang="en-US" sz="2600" dirty="0"/>
              <a:t>Fancy dancer</a:t>
            </a:r>
          </a:p>
          <a:p>
            <a:pPr marL="342900" indent="-342900">
              <a:buFont typeface="Arial" panose="020B0604020202020204" pitchFamily="34" charset="0"/>
              <a:buChar char="•"/>
            </a:pPr>
            <a:r>
              <a:rPr lang="en-US" sz="2600" dirty="0"/>
              <a:t>Jingle dancer</a:t>
            </a:r>
          </a:p>
          <a:p>
            <a:pPr marL="342900" indent="-342900">
              <a:buFont typeface="Arial" panose="020B0604020202020204" pitchFamily="34" charset="0"/>
              <a:buChar char="•"/>
            </a:pPr>
            <a:r>
              <a:rPr lang="en-US" sz="2600" dirty="0"/>
              <a:t>Men’s traditional dancer</a:t>
            </a:r>
          </a:p>
          <a:p>
            <a:pPr marL="285750" indent="-285750">
              <a:buFont typeface="Arial" panose="020B0604020202020204" pitchFamily="34" charset="0"/>
              <a:buChar char="•"/>
            </a:pPr>
            <a:r>
              <a:rPr lang="en-US" sz="2600" dirty="0" smtClean="0"/>
              <a:t>Grass </a:t>
            </a:r>
            <a:r>
              <a:rPr lang="en-US" sz="2600" dirty="0"/>
              <a:t>dancer</a:t>
            </a:r>
          </a:p>
          <a:p>
            <a:pPr marL="285750" indent="-285750">
              <a:buFont typeface="Arial" panose="020B0604020202020204" pitchFamily="34" charset="0"/>
              <a:buChar char="•"/>
            </a:pPr>
            <a:r>
              <a:rPr lang="en-US" sz="2600" dirty="0"/>
              <a:t>Leonard Peltier</a:t>
            </a:r>
          </a:p>
          <a:p>
            <a:pPr marL="285750" indent="-285750">
              <a:buFont typeface="Arial" panose="020B0604020202020204" pitchFamily="34" charset="0"/>
              <a:buChar char="•"/>
            </a:pPr>
            <a:r>
              <a:rPr lang="en-US" sz="2600" dirty="0"/>
              <a:t>Three sisters </a:t>
            </a:r>
            <a:r>
              <a:rPr lang="en-US" sz="2600" dirty="0" smtClean="0"/>
              <a:t>planting</a:t>
            </a:r>
          </a:p>
          <a:p>
            <a:pPr marL="285750" indent="-285750">
              <a:buFont typeface="Arial" panose="020B0604020202020204" pitchFamily="34" charset="0"/>
              <a:buChar char="•"/>
            </a:pPr>
            <a:r>
              <a:rPr lang="en-US" sz="2600" dirty="0" smtClean="0"/>
              <a:t>Nunavut</a:t>
            </a:r>
          </a:p>
          <a:p>
            <a:pPr marL="285750" indent="-285750">
              <a:buFont typeface="Arial" panose="020B0604020202020204" pitchFamily="34" charset="0"/>
              <a:buChar char="•"/>
            </a:pPr>
            <a:r>
              <a:rPr lang="en-US" sz="2600" dirty="0" smtClean="0"/>
              <a:t>Sun Dagger – Chaco </a:t>
            </a:r>
            <a:br>
              <a:rPr lang="en-US" sz="2600" dirty="0" smtClean="0"/>
            </a:br>
            <a:r>
              <a:rPr lang="en-US" sz="2600" dirty="0" smtClean="0"/>
              <a:t>Canyon</a:t>
            </a:r>
          </a:p>
          <a:p>
            <a:pPr marL="285750" indent="-285750">
              <a:buFont typeface="Arial" panose="020B0604020202020204" pitchFamily="34" charset="0"/>
              <a:buChar char="•"/>
            </a:pPr>
            <a:r>
              <a:rPr lang="en-US" sz="2600" dirty="0" err="1" smtClean="0"/>
              <a:t>Fajada</a:t>
            </a:r>
            <a:r>
              <a:rPr lang="en-US" sz="2600" dirty="0" smtClean="0"/>
              <a:t> Butte – </a:t>
            </a:r>
            <a:br>
              <a:rPr lang="en-US" sz="2600" dirty="0" smtClean="0"/>
            </a:br>
            <a:r>
              <a:rPr lang="en-US" sz="2600" dirty="0" smtClean="0"/>
              <a:t>Chaco Canyon</a:t>
            </a:r>
          </a:p>
          <a:p>
            <a:pPr marL="285750" indent="-285750">
              <a:buFont typeface="Arial" panose="020B0604020202020204" pitchFamily="34" charset="0"/>
              <a:buChar char="•"/>
            </a:pPr>
            <a:r>
              <a:rPr lang="en-US" sz="2600" dirty="0" smtClean="0"/>
              <a:t>Sun Dagger Chaco Canyon</a:t>
            </a:r>
            <a:endParaRPr lang="en-US" sz="26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777073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159</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SOCI  1100 Pictures for Review</vt:lpstr>
      <vt:lpstr>PowerPoint Presentation</vt:lpstr>
      <vt:lpstr>PowerPoint Presentation</vt:lpstr>
      <vt:lpstr>PowerPoint Presentation</vt:lpstr>
      <vt:lpstr>PowerPoint Presentation</vt:lpstr>
      <vt:lpstr>PowerPoint Presentation</vt:lpstr>
      <vt:lpstr>Can you match these with the correct picture?  Would you be able to name the tribe based on the picture and name of the dwelling?  You should be able to do so.</vt:lpstr>
      <vt:lpstr>Answer key</vt:lpstr>
    </vt:vector>
  </TitlesOfParts>
  <Company>Administrator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NetTech</dc:creator>
  <cp:lastModifiedBy>NetTech</cp:lastModifiedBy>
  <cp:revision>9</cp:revision>
  <dcterms:created xsi:type="dcterms:W3CDTF">2015-11-12T22:45:24Z</dcterms:created>
  <dcterms:modified xsi:type="dcterms:W3CDTF">2015-11-13T21:19:20Z</dcterms:modified>
</cp:coreProperties>
</file>