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95277A-F8EF-4C63-9126-15BAF5F11A7E}" type="datetimeFigureOut">
              <a:rPr lang="en-US" smtClean="0"/>
              <a:t>11/8/2015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B1A227-1C00-46EF-8757-54C0EC56E4C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AC1D1A5A-BA2E-42F9-BE3B-45145ECA6991}" type="slidenum">
              <a:rPr lang="en-US" smtClean="0"/>
              <a:pPr>
                <a:defRPr/>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71C986-D011-4312-AAB0-EE731FB84DEE}" type="datetimeFigureOut">
              <a:rPr lang="en-US" smtClean="0"/>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F307D8-AC0D-4289-AAE1-497E3F6F916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71C986-D011-4312-AAB0-EE731FB84DEE}" type="datetimeFigureOut">
              <a:rPr lang="en-US" smtClean="0"/>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F307D8-AC0D-4289-AAE1-497E3F6F916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71C986-D011-4312-AAB0-EE731FB84DEE}" type="datetimeFigureOut">
              <a:rPr lang="en-US" smtClean="0"/>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F307D8-AC0D-4289-AAE1-497E3F6F916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71C986-D011-4312-AAB0-EE731FB84DEE}" type="datetimeFigureOut">
              <a:rPr lang="en-US" smtClean="0"/>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F307D8-AC0D-4289-AAE1-497E3F6F916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71C986-D011-4312-AAB0-EE731FB84DEE}" type="datetimeFigureOut">
              <a:rPr lang="en-US" smtClean="0"/>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F307D8-AC0D-4289-AAE1-497E3F6F916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71C986-D011-4312-AAB0-EE731FB84DEE}" type="datetimeFigureOut">
              <a:rPr lang="en-US" smtClean="0"/>
              <a:t>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F307D8-AC0D-4289-AAE1-497E3F6F916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71C986-D011-4312-AAB0-EE731FB84DEE}" type="datetimeFigureOut">
              <a:rPr lang="en-US" smtClean="0"/>
              <a:t>11/8/2015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F307D8-AC0D-4289-AAE1-497E3F6F916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71C986-D011-4312-AAB0-EE731FB84DEE}" type="datetimeFigureOut">
              <a:rPr lang="en-US" smtClean="0"/>
              <a:t>11/8/2015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F307D8-AC0D-4289-AAE1-497E3F6F916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71C986-D011-4312-AAB0-EE731FB84DEE}" type="datetimeFigureOut">
              <a:rPr lang="en-US" smtClean="0"/>
              <a:t>11/8/2015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F307D8-AC0D-4289-AAE1-497E3F6F916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71C986-D011-4312-AAB0-EE731FB84DEE}" type="datetimeFigureOut">
              <a:rPr lang="en-US" smtClean="0"/>
              <a:t>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F307D8-AC0D-4289-AAE1-497E3F6F916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71C986-D011-4312-AAB0-EE731FB84DEE}" type="datetimeFigureOut">
              <a:rPr lang="en-US" smtClean="0"/>
              <a:t>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F307D8-AC0D-4289-AAE1-497E3F6F916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71C986-D011-4312-AAB0-EE731FB84DEE}" type="datetimeFigureOut">
              <a:rPr lang="en-US" smtClean="0"/>
              <a:t>11/8/2015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F307D8-AC0D-4289-AAE1-497E3F6F916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www.youtube.com/watch?v=Opbxnuw0Dw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3"/>
          <p:cNvSpPr>
            <a:spLocks noGrp="1"/>
          </p:cNvSpPr>
          <p:nvPr>
            <p:ph type="ctrTitle"/>
          </p:nvPr>
        </p:nvSpPr>
        <p:spPr/>
        <p:txBody>
          <a:bodyPr/>
          <a:lstStyle/>
          <a:p>
            <a:r>
              <a:rPr lang="en-US" smtClean="0"/>
              <a:t>Why hasn’t there been a revolution?</a:t>
            </a:r>
          </a:p>
        </p:txBody>
      </p:sp>
      <p:sp>
        <p:nvSpPr>
          <p:cNvPr id="5" name="Subtitle 4"/>
          <p:cNvSpPr>
            <a:spLocks noGrp="1"/>
          </p:cNvSpPr>
          <p:nvPr>
            <p:ph type="subTitle" idx="1"/>
          </p:nvPr>
        </p:nvSpPr>
        <p:spPr/>
        <p:txBody>
          <a:bodyPr/>
          <a:lstStyle/>
          <a:p>
            <a:pPr>
              <a:defRPr/>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Wounded Knee Uprising - 1973</a:t>
            </a:r>
          </a:p>
        </p:txBody>
      </p:sp>
      <p:sp>
        <p:nvSpPr>
          <p:cNvPr id="13315" name="Content Placeholder 2"/>
          <p:cNvSpPr>
            <a:spLocks noGrp="1"/>
          </p:cNvSpPr>
          <p:nvPr>
            <p:ph idx="1"/>
          </p:nvPr>
        </p:nvSpPr>
        <p:spPr/>
        <p:txBody>
          <a:bodyPr>
            <a:normAutofit lnSpcReduction="10000"/>
          </a:bodyPr>
          <a:lstStyle/>
          <a:p>
            <a:r>
              <a:rPr lang="en-US" dirty="0" smtClean="0"/>
              <a:t>Armed American Indians occupied the territory, which they legally owned, with several demands, including an investigation into the 371 treaties signed between the Native Nations and the Federal Government, all of which had been broken by the United States.</a:t>
            </a:r>
          </a:p>
          <a:p>
            <a:r>
              <a:rPr lang="en-US" altLang="en-US" dirty="0" smtClean="0">
                <a:hlinkClick r:id="rId2"/>
              </a:rPr>
              <a:t>http://www.youtube.com/watch?v=Opbxnuw0Dw0</a:t>
            </a:r>
            <a:endParaRPr lang="en-US" altLang="en-US" dirty="0" smtClean="0"/>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endParaRPr lang="en-US" altLang="en-US" smtClean="0"/>
          </a:p>
        </p:txBody>
      </p:sp>
      <p:pic>
        <p:nvPicPr>
          <p:cNvPr id="14339" name="Content Placeholder 2"/>
          <p:cNvPicPr>
            <a:picLocks noGrp="1" noChangeAspect="1"/>
          </p:cNvPicPr>
          <p:nvPr>
            <p:ph idx="1"/>
          </p:nvPr>
        </p:nvPicPr>
        <p:blipFill>
          <a:blip r:embed="rId2" cstate="print"/>
          <a:srcRect/>
          <a:stretch>
            <a:fillRect/>
          </a:stretch>
        </p:blipFill>
        <p:spPr>
          <a:xfrm>
            <a:off x="990600" y="152400"/>
            <a:ext cx="6575425" cy="6575425"/>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a:defRPr/>
            </a:pPr>
            <a:r>
              <a:rPr lang="en-US" dirty="0" smtClean="0">
                <a:solidFill>
                  <a:schemeClr val="accent3">
                    <a:lumMod val="50000"/>
                  </a:schemeClr>
                </a:solidFill>
              </a:rPr>
              <a:t>Right and Wrong</a:t>
            </a:r>
          </a:p>
        </p:txBody>
      </p:sp>
      <p:sp>
        <p:nvSpPr>
          <p:cNvPr id="15363" name="Content Placeholder 2"/>
          <p:cNvSpPr>
            <a:spLocks noGrp="1"/>
          </p:cNvSpPr>
          <p:nvPr>
            <p:ph sz="quarter" idx="1"/>
          </p:nvPr>
        </p:nvSpPr>
        <p:spPr>
          <a:xfrm>
            <a:off x="301625" y="1527175"/>
            <a:ext cx="8504238" cy="4572000"/>
          </a:xfrm>
        </p:spPr>
        <p:txBody>
          <a:bodyPr>
            <a:normAutofit lnSpcReduction="10000"/>
          </a:bodyPr>
          <a:lstStyle/>
          <a:p>
            <a:r>
              <a:rPr lang="en-US" altLang="en-US" smtClean="0"/>
              <a:t>Did the Government do the right thing?</a:t>
            </a:r>
          </a:p>
          <a:p>
            <a:pPr lvl="1"/>
            <a:r>
              <a:rPr lang="en-US" altLang="en-US" smtClean="0"/>
              <a:t>Who benefitted from the schools?</a:t>
            </a:r>
          </a:p>
          <a:p>
            <a:r>
              <a:rPr lang="en-US" altLang="en-US" smtClean="0"/>
              <a:t>Were Boarding Schools the best plan?</a:t>
            </a:r>
          </a:p>
          <a:p>
            <a:pPr lvl="1"/>
            <a:r>
              <a:rPr lang="en-US" altLang="en-US" smtClean="0"/>
              <a:t>What were other options?</a:t>
            </a:r>
          </a:p>
          <a:p>
            <a:r>
              <a:rPr lang="en-US" altLang="en-US" smtClean="0"/>
              <a:t>Did the Government help or hinder Natives?</a:t>
            </a:r>
          </a:p>
          <a:p>
            <a:pPr lvl="1"/>
            <a:r>
              <a:rPr lang="en-US" altLang="en-US" smtClean="0"/>
              <a:t>What did the Government want?</a:t>
            </a:r>
          </a:p>
          <a:p>
            <a:pPr lvl="2"/>
            <a:r>
              <a:rPr lang="en-US" altLang="en-US" smtClean="0"/>
              <a:t>Land</a:t>
            </a:r>
          </a:p>
          <a:p>
            <a:pPr lvl="1"/>
            <a:r>
              <a:rPr lang="en-US" altLang="en-US" smtClean="0"/>
              <a:t>What did Native Americans want?</a:t>
            </a:r>
          </a:p>
          <a:p>
            <a:pPr lvl="2"/>
            <a:r>
              <a:rPr lang="en-US" altLang="en-US" smtClean="0"/>
              <a:t>Maintain their culture </a:t>
            </a:r>
          </a:p>
          <a:p>
            <a:pPr lvl="1">
              <a:buFont typeface="Wingdings" pitchFamily="2" charset="2"/>
              <a:buNone/>
            </a:pPr>
            <a:endParaRPr lang="en-US" altLang="en-US" smtClean="0"/>
          </a:p>
          <a:p>
            <a:pPr lvl="1">
              <a:buFont typeface="Wingdings" pitchFamily="2" charset="2"/>
              <a:buNone/>
            </a:pPr>
            <a:endParaRPr lang="en-US" altLang="en-US" smtClean="0"/>
          </a:p>
          <a:p>
            <a:pPr lvl="1">
              <a:buFont typeface="Wingdings" pitchFamily="2" charset="2"/>
              <a:buNone/>
            </a:pPr>
            <a:endParaRPr lang="en-US" altLang="en-US"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113</Words>
  <Application>Microsoft Office PowerPoint</Application>
  <PresentationFormat>On-screen Show (4:3)</PresentationFormat>
  <Paragraphs>16</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Why hasn’t there been a revolution?</vt:lpstr>
      <vt:lpstr>Wounded Knee Uprising - 1973</vt:lpstr>
      <vt:lpstr>Slide 4</vt:lpstr>
      <vt:lpstr>Right and Wrong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Jenni</dc:creator>
  <cp:lastModifiedBy>Jenni</cp:lastModifiedBy>
  <cp:revision>1</cp:revision>
  <dcterms:created xsi:type="dcterms:W3CDTF">2015-11-08T20:31:51Z</dcterms:created>
  <dcterms:modified xsi:type="dcterms:W3CDTF">2015-11-08T20:38:38Z</dcterms:modified>
</cp:coreProperties>
</file>