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72" r:id="rId3"/>
    <p:sldId id="271" r:id="rId4"/>
    <p:sldId id="258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306" r:id="rId14"/>
    <p:sldId id="309" r:id="rId15"/>
    <p:sldId id="308" r:id="rId16"/>
    <p:sldId id="268" r:id="rId17"/>
    <p:sldId id="267" r:id="rId18"/>
    <p:sldId id="300" r:id="rId19"/>
    <p:sldId id="282" r:id="rId20"/>
    <p:sldId id="283" r:id="rId21"/>
    <p:sldId id="310" r:id="rId22"/>
    <p:sldId id="311" r:id="rId23"/>
    <p:sldId id="28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5" r:id="rId38"/>
    <p:sldId id="326" r:id="rId39"/>
    <p:sldId id="327" r:id="rId40"/>
    <p:sldId id="328" r:id="rId41"/>
    <p:sldId id="329" r:id="rId42"/>
    <p:sldId id="330" r:id="rId43"/>
    <p:sldId id="331" r:id="rId44"/>
    <p:sldId id="332" r:id="rId45"/>
    <p:sldId id="333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6913" autoAdjust="0"/>
  </p:normalViewPr>
  <p:slideViewPr>
    <p:cSldViewPr>
      <p:cViewPr varScale="1">
        <p:scale>
          <a:sx n="68" d="100"/>
          <a:sy n="68" d="100"/>
        </p:scale>
        <p:origin x="-5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9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6A53BEB-2920-4F59-AAC8-88BE34EC26B2}" type="datetimeFigureOut">
              <a:rPr lang="en-US"/>
              <a:pPr>
                <a:defRPr/>
              </a:pPr>
              <a:t>1/12/2011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83ECCFF-64D7-40C1-B4AC-F83A320D2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E4C36B-DA1D-4404-B35D-F1592F5BBB1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Add more slides after I record my introduction and then set with one word and one picture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7E3718-8BE8-4193-957B-D8222203577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3ECCFF-64D7-40C1-B4AC-F83A320D271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D02CE-9868-495E-87D0-B548EF63C5A7}" type="datetimeFigureOut">
              <a:rPr lang="en-US"/>
              <a:pPr>
                <a:defRPr/>
              </a:pPr>
              <a:t>1/12/2011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EDFB8-6AF9-44C7-B478-1485FEC446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F9F28-88DB-42EC-8014-752A282034DA}" type="datetimeFigureOut">
              <a:rPr lang="en-US"/>
              <a:pPr>
                <a:defRPr/>
              </a:pPr>
              <a:t>1/12/2011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CED96-6938-44EC-BCAE-F5F8C521C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F006F-7C24-48C4-AEA0-0F0364A7E96A}" type="datetimeFigureOut">
              <a:rPr lang="en-US"/>
              <a:pPr>
                <a:defRPr/>
              </a:pPr>
              <a:t>1/12/2011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AC571-B2D9-4DFB-8A5E-95B5C43C1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52CCB-D09A-4C04-B459-AD9D7BCC42EE}" type="datetimeFigureOut">
              <a:rPr lang="en-US"/>
              <a:pPr>
                <a:defRPr/>
              </a:pPr>
              <a:t>1/12/2011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B4096-E9B8-44FA-8D84-B10775968E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CFE0F-CC2E-44C7-8F0D-30734A3F9EA5}" type="datetimeFigureOut">
              <a:rPr lang="en-US"/>
              <a:pPr>
                <a:defRPr/>
              </a:pPr>
              <a:t>1/12/2011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6C034-504B-46C9-B69C-13E01B6C0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623FB-2AC0-4F54-8E88-88DB38EA0DFC}" type="datetimeFigureOut">
              <a:rPr lang="en-US"/>
              <a:pPr>
                <a:defRPr/>
              </a:pPr>
              <a:t>1/12/2011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10F47-CDDC-4866-B6D2-3B3A802FA4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38B83-DAC9-4CC6-AAEB-A03E649EF25F}" type="datetimeFigureOut">
              <a:rPr lang="en-US"/>
              <a:pPr>
                <a:defRPr/>
              </a:pPr>
              <a:t>1/12/2011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D9AD8-C7AF-4084-9A6A-BB4D6614A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F4DB1-62B8-469D-BDB7-4A644A3FA942}" type="datetimeFigureOut">
              <a:rPr lang="en-US"/>
              <a:pPr>
                <a:defRPr/>
              </a:pPr>
              <a:t>1/12/2011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CAB72-4F17-4206-A012-32BF4B58C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758D1-960E-430F-A5F8-8B3F91B22BE2}" type="datetimeFigureOut">
              <a:rPr lang="en-US"/>
              <a:pPr>
                <a:defRPr/>
              </a:pPr>
              <a:t>1/12/2011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7E287-C7DA-44B4-9E19-40786E997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FF070-FC01-41E9-88E4-4757B5E9548D}" type="datetimeFigureOut">
              <a:rPr lang="en-US"/>
              <a:pPr>
                <a:defRPr/>
              </a:pPr>
              <a:t>1/12/2011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99282-48C3-4A0A-B431-79442C3DF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413FC-4E8B-4B30-B7FB-2C6BFE5E2355}" type="datetimeFigureOut">
              <a:rPr lang="en-US"/>
              <a:pPr>
                <a:defRPr/>
              </a:pPr>
              <a:t>1/12/2011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B5969-ED72-4BF7-BC36-17A24866F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D1B4DBC-C669-4E70-84AA-906C29DD9A50}" type="datetimeFigureOut">
              <a:rPr lang="en-US"/>
              <a:pPr>
                <a:defRPr/>
              </a:pPr>
              <a:t>1/12/2011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760383-FCD9-444A-A54C-4BBCAB23CC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6.wav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7.wav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8.wav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9.wav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0.wav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1.wav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2.wav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3.wav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4.wav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5.wav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6.wav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7.wav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8.wav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9.wav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0.wav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1.wav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2.wav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3.wav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4.wav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5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Presented by Jim Painchaud</a:t>
            </a:r>
          </a:p>
        </p:txBody>
      </p:sp>
      <p:sp>
        <p:nvSpPr>
          <p:cNvPr id="2051" name="WordArt 2"/>
          <p:cNvSpPr>
            <a:spLocks noChangeArrowheads="1" noChangeShapeType="1" noTextEdit="1"/>
          </p:cNvSpPr>
          <p:nvPr/>
        </p:nvSpPr>
        <p:spPr bwMode="auto">
          <a:xfrm>
            <a:off x="381000" y="796925"/>
            <a:ext cx="8458199" cy="2403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MESPA Workshop: Quia and Jing </a:t>
            </a:r>
          </a:p>
          <a:p>
            <a:pPr algn="ctr"/>
            <a:r>
              <a:rPr lang="en-US" sz="3600" kern="10" spc="72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- Tech tools to Enhance Teaching</a:t>
            </a:r>
          </a:p>
        </p:txBody>
      </p:sp>
      <p:pic>
        <p:nvPicPr>
          <p:cNvPr id="7" name="~PP3180.WAV">
            <a:hlinkClick r:id="" action="ppaction://media"/>
          </p:cNvPr>
          <p:cNvPicPr>
            <a:picLocks noRot="1" noChangeAspect="1"/>
          </p:cNvPicPr>
          <p:nvPr>
            <a:wavAudioFile r:embed="rId1" name="~PP3180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CAML6WM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6616" y="762001"/>
            <a:ext cx="5173784" cy="5044440"/>
          </a:xfrm>
          <a:prstGeom prst="rect">
            <a:avLst/>
          </a:prstGeom>
        </p:spPr>
      </p:pic>
      <p:pic>
        <p:nvPicPr>
          <p:cNvPr id="4" name="~PP3758.WAV">
            <a:hlinkClick r:id="" action="ppaction://media"/>
          </p:cNvPr>
          <p:cNvPicPr>
            <a:picLocks noRot="1" noChangeAspect="1"/>
          </p:cNvPicPr>
          <p:nvPr>
            <a:wavAudioFile r:embed="rId1" name="~PP3758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aching methodologie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51" y="0"/>
            <a:ext cx="8743950" cy="6813468"/>
          </a:xfrm>
          <a:prstGeom prst="rect">
            <a:avLst/>
          </a:prstGeom>
        </p:spPr>
      </p:pic>
      <p:pic>
        <p:nvPicPr>
          <p:cNvPr id="3" name="~PP1996.WAV">
            <a:hlinkClick r:id="" action="ppaction://media"/>
          </p:cNvPr>
          <p:cNvPicPr>
            <a:picLocks noRot="1" noChangeAspect="1"/>
          </p:cNvPicPr>
          <p:nvPr>
            <a:wavAudioFile r:embed="rId1" name="~PP1996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4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ducational methodologies carto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9800" y="228600"/>
            <a:ext cx="5029200" cy="6151926"/>
          </a:xfrm>
          <a:prstGeom prst="rect">
            <a:avLst/>
          </a:prstGeom>
        </p:spPr>
      </p:pic>
      <p:pic>
        <p:nvPicPr>
          <p:cNvPr id="3" name="~PP3838.WAV">
            <a:hlinkClick r:id="" action="ppaction://media"/>
          </p:cNvPr>
          <p:cNvPicPr>
            <a:picLocks noRot="1" noChangeAspect="1"/>
          </p:cNvPicPr>
          <p:nvPr>
            <a:wavAudioFile r:embed="rId1" name="~PP3838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9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rriculum develop carto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3143" y="838200"/>
            <a:ext cx="7202091" cy="5257800"/>
          </a:xfrm>
          <a:prstGeom prst="rect">
            <a:avLst/>
          </a:prstGeom>
        </p:spPr>
      </p:pic>
      <p:pic>
        <p:nvPicPr>
          <p:cNvPr id="3" name="~PP3087.WAV">
            <a:hlinkClick r:id="" action="ppaction://media"/>
          </p:cNvPr>
          <p:cNvPicPr>
            <a:picLocks noRot="1" noChangeAspect="1"/>
          </p:cNvPicPr>
          <p:nvPr>
            <a:wavAudioFile r:embed="rId1" name="~PP3087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5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543" y="457200"/>
            <a:ext cx="8604914" cy="5943600"/>
          </a:xfrm>
          <a:prstGeom prst="rect">
            <a:avLst/>
          </a:prstGeom>
        </p:spPr>
      </p:pic>
      <p:pic>
        <p:nvPicPr>
          <p:cNvPr id="3" name="~PP2225.WAV">
            <a:hlinkClick r:id="" action="ppaction://media"/>
          </p:cNvPr>
          <p:cNvPicPr>
            <a:picLocks noRot="1" noChangeAspect="1"/>
          </p:cNvPicPr>
          <p:nvPr>
            <a:wavAudioFile r:embed="rId1" name="~PP2225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4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ffective teacher carto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41148"/>
            <a:ext cx="5410200" cy="6816852"/>
          </a:xfrm>
          <a:prstGeom prst="rect">
            <a:avLst/>
          </a:prstGeom>
        </p:spPr>
      </p:pic>
      <p:pic>
        <p:nvPicPr>
          <p:cNvPr id="3" name="~PP312.WAV">
            <a:hlinkClick r:id="" action="ppaction://media"/>
          </p:cNvPr>
          <p:cNvPicPr>
            <a:picLocks noRot="1" noChangeAspect="1"/>
          </p:cNvPicPr>
          <p:nvPr>
            <a:wavAudioFile r:embed="rId1" name="~PP312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2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71600" y="1143000"/>
            <a:ext cx="6477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I didn’t have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CLUE !</a:t>
            </a:r>
            <a:endParaRPr lang="en-US" sz="7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</a:endParaRPr>
          </a:p>
        </p:txBody>
      </p:sp>
      <p:pic>
        <p:nvPicPr>
          <p:cNvPr id="4" name="~PP1684.WAV">
            <a:hlinkClick r:id="" action="ppaction://media"/>
          </p:cNvPr>
          <p:cNvPicPr>
            <a:picLocks noRot="1" noChangeAspect="1"/>
          </p:cNvPicPr>
          <p:nvPr>
            <a:wavAudioFile r:embed="rId1" name="~PP1684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3999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Universal Design for Learning (UDL) is defined as </a:t>
            </a:r>
          </a:p>
          <a:p>
            <a:pPr algn="ctr"/>
            <a:r>
              <a:rPr lang="en-US" sz="4400" dirty="0"/>
              <a:t>a framework for designing curricula developed by the Center for Applied Special Technology (CAST) that connects the principles of universal design to principles of learning supported by brain research.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</a:endParaRPr>
          </a:p>
        </p:txBody>
      </p:sp>
      <p:pic>
        <p:nvPicPr>
          <p:cNvPr id="4" name="~PP3466.WAV">
            <a:hlinkClick r:id="" action="ppaction://media"/>
          </p:cNvPr>
          <p:cNvPicPr>
            <a:picLocks noRot="1" noChangeAspect="1"/>
          </p:cNvPicPr>
          <p:nvPr>
            <a:wavAudioFile r:embed="rId1" name="~PP3466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039" y="609600"/>
            <a:ext cx="8897922" cy="5638800"/>
          </a:xfrm>
          <a:prstGeom prst="rect">
            <a:avLst/>
          </a:prstGeom>
        </p:spPr>
      </p:pic>
      <p:pic>
        <p:nvPicPr>
          <p:cNvPr id="3" name="~PP3155.WAV">
            <a:hlinkClick r:id="" action="ppaction://media"/>
          </p:cNvPr>
          <p:cNvPicPr>
            <a:picLocks noRot="1" noChangeAspect="1"/>
          </p:cNvPicPr>
          <p:nvPr>
            <a:wavAudioFile r:embed="rId1" name="~PP3155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9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3999" cy="634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And CAST defines UDL as:</a:t>
            </a:r>
          </a:p>
          <a:p>
            <a:r>
              <a:rPr lang="en-US" sz="4400" dirty="0"/>
              <a:t> </a:t>
            </a:r>
          </a:p>
          <a:p>
            <a:pPr algn="ctr"/>
            <a:r>
              <a:rPr lang="en-US" sz="4400" dirty="0"/>
              <a:t>An educational approach to teaching, learning, and assessment, drawing on new brain research and new media technologies to respond to individual learner differences.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</a:endParaRPr>
          </a:p>
        </p:txBody>
      </p:sp>
      <p:pic>
        <p:nvPicPr>
          <p:cNvPr id="4" name="~PP1913.WAV">
            <a:hlinkClick r:id="" action="ppaction://media"/>
          </p:cNvPr>
          <p:cNvPicPr>
            <a:picLocks noRot="1" noChangeAspect="1"/>
          </p:cNvPicPr>
          <p:nvPr>
            <a:wavAudioFile r:embed="rId1" name="~PP1913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1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0px-Venn_Sci+Tech+E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1430"/>
            <a:ext cx="9144000" cy="6835141"/>
          </a:xfrm>
          <a:prstGeom prst="rect">
            <a:avLst/>
          </a:prstGeom>
        </p:spPr>
      </p:pic>
      <p:pic>
        <p:nvPicPr>
          <p:cNvPr id="4" name="~PP1657.WAV">
            <a:hlinkClick r:id="" action="ppaction://media"/>
          </p:cNvPr>
          <p:cNvPicPr>
            <a:picLocks noRot="1" noChangeAspect="1"/>
          </p:cNvPicPr>
          <p:nvPr>
            <a:wavAudioFile r:embed="rId1" name="~PP1657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8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3999" cy="7078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These principles according to CAST include</a:t>
            </a:r>
            <a:r>
              <a:rPr lang="en-US" sz="4000" dirty="0" smtClean="0"/>
              <a:t>:</a:t>
            </a:r>
          </a:p>
          <a:p>
            <a:endParaRPr lang="en-US" sz="4000" dirty="0"/>
          </a:p>
          <a:p>
            <a:pPr lvl="0">
              <a:buFont typeface="Wingdings" pitchFamily="2" charset="2"/>
              <a:buChar char="ü"/>
            </a:pPr>
            <a:r>
              <a:rPr lang="en-US" sz="4000" dirty="0"/>
              <a:t>The provision of multiple, flexible methods of </a:t>
            </a:r>
            <a:r>
              <a:rPr lang="en-US" sz="4000" dirty="0" smtClean="0"/>
              <a:t>presentation</a:t>
            </a:r>
          </a:p>
          <a:p>
            <a:pPr lvl="0">
              <a:buFont typeface="Wingdings" pitchFamily="2" charset="2"/>
              <a:buChar char="ü"/>
            </a:pPr>
            <a:r>
              <a:rPr lang="en-US" sz="4000" dirty="0" smtClean="0"/>
              <a:t>The </a:t>
            </a:r>
            <a:r>
              <a:rPr lang="en-US" sz="4000" dirty="0"/>
              <a:t>provision of multiple, flexible methods of expression and apprenticeship </a:t>
            </a:r>
          </a:p>
          <a:p>
            <a:pPr lvl="0">
              <a:buFont typeface="Wingdings" pitchFamily="2" charset="2"/>
              <a:buChar char="ü"/>
            </a:pPr>
            <a:r>
              <a:rPr lang="en-US" sz="4000" dirty="0"/>
              <a:t>And the provision of multiple, flexible options for engagement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</a:endParaRPr>
          </a:p>
        </p:txBody>
      </p:sp>
      <p:pic>
        <p:nvPicPr>
          <p:cNvPr id="4" name="~PP3285.WAV">
            <a:hlinkClick r:id="" action="ppaction://media"/>
          </p:cNvPr>
          <p:cNvPicPr>
            <a:picLocks noRot="1" noChangeAspect="1"/>
          </p:cNvPicPr>
          <p:nvPr>
            <a:wavAudioFile r:embed="rId1" name="~PP3285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5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~PP3284.WAV">
            <a:hlinkClick r:id="" action="ppaction://media"/>
          </p:cNvPr>
          <p:cNvPicPr>
            <a:picLocks noRot="1" noChangeAspect="1"/>
          </p:cNvPicPr>
          <p:nvPr>
            <a:wavAudioFile r:embed="rId1" name="~PP3284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3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ualified effectiv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242417"/>
            <a:ext cx="6400799" cy="6224953"/>
          </a:xfrm>
          <a:prstGeom prst="rect">
            <a:avLst/>
          </a:prstGeom>
        </p:spPr>
      </p:pic>
      <p:pic>
        <p:nvPicPr>
          <p:cNvPr id="3" name="~PP2663.WAV">
            <a:hlinkClick r:id="" action="ppaction://media"/>
          </p:cNvPr>
          <p:cNvPicPr>
            <a:picLocks noRot="1" noChangeAspect="1"/>
          </p:cNvPicPr>
          <p:nvPr>
            <a:wavAudioFile r:embed="rId1" name="~PP2663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8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ffective teach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18" y="533400"/>
            <a:ext cx="9123566" cy="5791200"/>
          </a:xfrm>
          <a:prstGeom prst="rect">
            <a:avLst/>
          </a:prstGeom>
        </p:spPr>
      </p:pic>
      <p:pic>
        <p:nvPicPr>
          <p:cNvPr id="3" name="~PP48.WAV">
            <a:hlinkClick r:id="" action="ppaction://media"/>
          </p:cNvPr>
          <p:cNvPicPr>
            <a:picLocks noRot="1" noChangeAspect="1"/>
          </p:cNvPicPr>
          <p:nvPr>
            <a:wavAudioFile r:embed="rId1" name="~PP48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7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_of_jing_home_p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42" y="0"/>
            <a:ext cx="9093258" cy="6858000"/>
          </a:xfrm>
          <a:prstGeom prst="rect">
            <a:avLst/>
          </a:prstGeom>
        </p:spPr>
      </p:pic>
      <p:pic>
        <p:nvPicPr>
          <p:cNvPr id="9" name="~PP3390.WAV">
            <a:hlinkClick r:id="" action="ppaction://media"/>
          </p:cNvPr>
          <p:cNvPicPr>
            <a:picLocks noRot="1" noChangeAspect="1"/>
          </p:cNvPicPr>
          <p:nvPr>
            <a:wavAudioFile r:embed="rId1" name="~PP3390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8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_of_Quia_home_p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91439" cy="6858000"/>
          </a:xfrm>
          <a:prstGeom prst="rect">
            <a:avLst/>
          </a:prstGeom>
        </p:spPr>
      </p:pic>
      <p:pic>
        <p:nvPicPr>
          <p:cNvPr id="9" name="~PP3359.WAV">
            <a:hlinkClick r:id="" action="ppaction://media"/>
          </p:cNvPr>
          <p:cNvPicPr>
            <a:picLocks noRot="1" noChangeAspect="1"/>
          </p:cNvPicPr>
          <p:nvPr>
            <a:wavAudioFile r:embed="rId1" name="~PP3359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3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a_Profile_P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66800"/>
            <a:ext cx="9144000" cy="4755596"/>
          </a:xfrm>
          <a:prstGeom prst="rect">
            <a:avLst/>
          </a:prstGeom>
        </p:spPr>
      </p:pic>
      <p:pic>
        <p:nvPicPr>
          <p:cNvPr id="8" name="~PP1757.WAV">
            <a:hlinkClick r:id="" action="ppaction://media"/>
          </p:cNvPr>
          <p:cNvPicPr>
            <a:picLocks noRot="1" noChangeAspect="1"/>
          </p:cNvPicPr>
          <p:nvPr>
            <a:wavAudioFile r:embed="rId1" name="~PP1757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7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a_activiti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~PP1226.WAV">
            <a:hlinkClick r:id="" action="ppaction://media"/>
          </p:cNvPr>
          <p:cNvPicPr>
            <a:picLocks noRot="1" noChangeAspect="1"/>
          </p:cNvPicPr>
          <p:nvPr>
            <a:wavAudioFile r:embed="rId1" name="~PP1226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8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a_Fil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33" y="304800"/>
            <a:ext cx="9097767" cy="6248400"/>
          </a:xfrm>
          <a:prstGeom prst="rect">
            <a:avLst/>
          </a:prstGeom>
        </p:spPr>
      </p:pic>
      <p:pic>
        <p:nvPicPr>
          <p:cNvPr id="7" name="~PP2517.WAV">
            <a:hlinkClick r:id="" action="ppaction://media"/>
          </p:cNvPr>
          <p:cNvPicPr>
            <a:picLocks noRot="1" noChangeAspect="1"/>
          </p:cNvPicPr>
          <p:nvPr>
            <a:wavAudioFile r:embed="rId1" name="~PP2517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4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a_Quizz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0"/>
            <a:ext cx="7619999" cy="6798571"/>
          </a:xfrm>
          <a:prstGeom prst="rect">
            <a:avLst/>
          </a:prstGeom>
        </p:spPr>
      </p:pic>
      <p:pic>
        <p:nvPicPr>
          <p:cNvPr id="5" name="~PP3748.WAV">
            <a:hlinkClick r:id="" action="ppaction://media"/>
          </p:cNvPr>
          <p:cNvPicPr>
            <a:picLocks noRot="1" noChangeAspect="1"/>
          </p:cNvPicPr>
          <p:nvPr>
            <a:wavAudioFile r:embed="rId1" name="~PP3748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5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762000"/>
            <a:ext cx="914400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Mary Ann </a:t>
            </a:r>
            <a:r>
              <a:rPr lang="en-US" sz="5400" dirty="0" smtClean="0"/>
              <a:t>Wolf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/>
              <a:t>Executive Director </a:t>
            </a:r>
            <a:r>
              <a:rPr lang="en-US" sz="5400" dirty="0"/>
              <a:t>of </a:t>
            </a:r>
            <a:r>
              <a:rPr lang="en-US" sz="5400" dirty="0" smtClean="0"/>
              <a:t>SETDA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4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Says</a:t>
            </a:r>
            <a:endParaRPr lang="en-US" sz="5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4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</a:endParaRPr>
          </a:p>
        </p:txBody>
      </p:sp>
      <p:pic>
        <p:nvPicPr>
          <p:cNvPr id="4" name="~PP906.WAV">
            <a:hlinkClick r:id="" action="ppaction://media"/>
          </p:cNvPr>
          <p:cNvPicPr>
            <a:picLocks noRot="1" noChangeAspect="1"/>
          </p:cNvPicPr>
          <p:nvPr>
            <a:wavAudioFile r:embed="rId1" name="~PP906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4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ivity_resullt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66800"/>
            <a:ext cx="9144000" cy="4876800"/>
          </a:xfrm>
          <a:prstGeom prst="rect">
            <a:avLst/>
          </a:prstGeom>
        </p:spPr>
      </p:pic>
      <p:pic>
        <p:nvPicPr>
          <p:cNvPr id="5" name="~PP1365.WAV">
            <a:hlinkClick r:id="" action="ppaction://media"/>
          </p:cNvPr>
          <p:cNvPicPr>
            <a:picLocks noRot="1" noChangeAspect="1"/>
          </p:cNvPicPr>
          <p:nvPr>
            <a:wavAudioFile r:embed="rId1" name="~PP1365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590800"/>
            <a:ext cx="9906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352800"/>
            <a:ext cx="9906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733800"/>
            <a:ext cx="9906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114800"/>
            <a:ext cx="9906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971800"/>
            <a:ext cx="9906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advTm="139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z_result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490" y="990600"/>
            <a:ext cx="8899020" cy="4953000"/>
          </a:xfrm>
          <a:prstGeom prst="rect">
            <a:avLst/>
          </a:prstGeom>
        </p:spPr>
      </p:pic>
      <p:pic>
        <p:nvPicPr>
          <p:cNvPr id="5" name="~PP1935.WAV">
            <a:hlinkClick r:id="" action="ppaction://media"/>
          </p:cNvPr>
          <p:cNvPicPr>
            <a:picLocks noRot="1" noChangeAspect="1"/>
          </p:cNvPicPr>
          <p:nvPr>
            <a:wavAudioFile r:embed="rId1" name="~PP1935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4572000"/>
            <a:ext cx="1524000" cy="3810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4953000"/>
            <a:ext cx="15240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5257800"/>
            <a:ext cx="1524000" cy="3810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4191000"/>
            <a:ext cx="1524000" cy="3810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3810000"/>
            <a:ext cx="1524000" cy="3810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3429000"/>
            <a:ext cx="1524000" cy="3810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advTm="87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z_detail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2018" y="0"/>
            <a:ext cx="9188038" cy="6858000"/>
          </a:xfrm>
          <a:prstGeom prst="rect">
            <a:avLst/>
          </a:prstGeom>
        </p:spPr>
      </p:pic>
      <p:pic>
        <p:nvPicPr>
          <p:cNvPr id="5" name="~PP2025.WAV">
            <a:hlinkClick r:id="" action="ppaction://media"/>
          </p:cNvPr>
          <p:cNvPicPr>
            <a:picLocks noRot="1" noChangeAspect="1"/>
          </p:cNvPicPr>
          <p:nvPr>
            <a:wavAudioFile r:embed="rId1" name="~PP2025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6600" y="381000"/>
            <a:ext cx="1524000" cy="3810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advTm="123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a_Class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243" y="990600"/>
            <a:ext cx="9056757" cy="4267200"/>
          </a:xfrm>
          <a:prstGeom prst="rect">
            <a:avLst/>
          </a:prstGeom>
        </p:spPr>
      </p:pic>
      <p:pic>
        <p:nvPicPr>
          <p:cNvPr id="5" name="~PP3657.WAV">
            <a:hlinkClick r:id="" action="ppaction://media"/>
          </p:cNvPr>
          <p:cNvPicPr>
            <a:picLocks noRot="1" noChangeAspect="1"/>
          </p:cNvPicPr>
          <p:nvPr>
            <a:wavAudioFile r:embed="rId1" name="~PP3657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6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bsf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~PP2265.WAV">
            <a:hlinkClick r:id="" action="ppaction://media"/>
          </p:cNvPr>
          <p:cNvPicPr>
            <a:picLocks noRot="1" noChangeAspect="1"/>
          </p:cNvPicPr>
          <p:nvPr>
            <a:wavAudioFile r:embed="rId1" name="~PP2265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8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bsfs_quia_accou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9" y="762000"/>
            <a:ext cx="9139472" cy="5334000"/>
          </a:xfrm>
          <a:prstGeom prst="rect">
            <a:avLst/>
          </a:prstGeom>
        </p:spPr>
      </p:pic>
      <p:pic>
        <p:nvPicPr>
          <p:cNvPr id="5" name="~PP3997.WAV">
            <a:hlinkClick r:id="" action="ppaction://media"/>
          </p:cNvPr>
          <p:cNvPicPr>
            <a:picLocks noRot="1" noChangeAspect="1"/>
          </p:cNvPicPr>
          <p:nvPr>
            <a:wavAudioFile r:embed="rId1" name="~PP3997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9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s helping studen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8483" y="533401"/>
            <a:ext cx="7047747" cy="5943600"/>
          </a:xfrm>
          <a:prstGeom prst="rect">
            <a:avLst/>
          </a:prstGeom>
        </p:spPr>
      </p:pic>
      <p:pic>
        <p:nvPicPr>
          <p:cNvPr id="5" name="~PP1914.WAV">
            <a:hlinkClick r:id="" action="ppaction://media"/>
          </p:cNvPr>
          <p:cNvPicPr>
            <a:picLocks noRot="1" noChangeAspect="1"/>
          </p:cNvPicPr>
          <p:nvPr>
            <a:wavAudioFile r:embed="rId1" name="~PP1914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2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s_blding_own_quia_activiti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~PP1793.WAV">
            <a:hlinkClick r:id="" action="ppaction://media"/>
          </p:cNvPr>
          <p:cNvPicPr>
            <a:picLocks noRot="1" noChangeAspect="1"/>
          </p:cNvPicPr>
          <p:nvPr>
            <a:wavAudioFile r:embed="rId1" name="~PP1793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0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vel by students for studen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315" y="57426"/>
            <a:ext cx="8926285" cy="5886174"/>
          </a:xfrm>
          <a:prstGeom prst="rect">
            <a:avLst/>
          </a:prstGeom>
        </p:spPr>
      </p:pic>
      <p:pic>
        <p:nvPicPr>
          <p:cNvPr id="7" name="~PP764.WAV">
            <a:hlinkClick r:id="" action="ppaction://media"/>
          </p:cNvPr>
          <p:cNvPicPr>
            <a:picLocks noRot="1" noChangeAspect="1"/>
          </p:cNvPicPr>
          <p:nvPr>
            <a:wavAudioFile r:embed="rId1" name="~PP764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3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1779" y="533401"/>
            <a:ext cx="8240443" cy="5791200"/>
          </a:xfrm>
          <a:prstGeom prst="rect">
            <a:avLst/>
          </a:prstGeom>
        </p:spPr>
      </p:pic>
      <p:pic>
        <p:nvPicPr>
          <p:cNvPr id="7" name="~PP62.WAV">
            <a:hlinkClick r:id="" action="ppaction://media"/>
          </p:cNvPr>
          <p:cNvPicPr>
            <a:picLocks noRot="1" noChangeAspect="1"/>
          </p:cNvPicPr>
          <p:nvPr>
            <a:wavAudioFile r:embed="rId1" name="~PP62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6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/>
              <a:t>“Online </a:t>
            </a:r>
            <a:r>
              <a:rPr lang="en-US" sz="5400" dirty="0"/>
              <a:t>learning communities, education portals, and coaching and mentoring are some of the proven methods for providing sustainable professional development for our teachers."</a:t>
            </a:r>
            <a:endParaRPr lang="en-US" sz="5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</a:endParaRPr>
          </a:p>
        </p:txBody>
      </p:sp>
      <p:pic>
        <p:nvPicPr>
          <p:cNvPr id="5" name="~PP595.WAV">
            <a:hlinkClick r:id="" action="ppaction://media"/>
          </p:cNvPr>
          <p:cNvPicPr>
            <a:picLocks noRot="1" noChangeAspect="1"/>
          </p:cNvPicPr>
          <p:nvPr>
            <a:wavAudioFile r:embed="rId1" name="~PP595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0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869" y="228601"/>
            <a:ext cx="8744263" cy="6400800"/>
          </a:xfrm>
          <a:prstGeom prst="rect">
            <a:avLst/>
          </a:prstGeom>
        </p:spPr>
      </p:pic>
      <p:pic>
        <p:nvPicPr>
          <p:cNvPr id="5" name="~PP402.WAV">
            <a:hlinkClick r:id="" action="ppaction://media"/>
          </p:cNvPr>
          <p:cNvPicPr>
            <a:picLocks noRot="1" noChangeAspect="1"/>
          </p:cNvPicPr>
          <p:nvPr>
            <a:wavAudioFile r:embed="rId1" name="~PP402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~PP3707.WAV">
            <a:hlinkClick r:id="" action="ppaction://media"/>
          </p:cNvPr>
          <p:cNvPicPr>
            <a:picLocks noRot="1" noChangeAspect="1"/>
          </p:cNvPicPr>
          <p:nvPr>
            <a:wavAudioFile r:embed="rId1" name="~PP3707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3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543" y="457200"/>
            <a:ext cx="8715233" cy="6019800"/>
          </a:xfrm>
          <a:prstGeom prst="rect">
            <a:avLst/>
          </a:prstGeom>
        </p:spPr>
      </p:pic>
      <p:pic>
        <p:nvPicPr>
          <p:cNvPr id="5" name="~PP1534.WAV">
            <a:hlinkClick r:id="" action="ppaction://media"/>
          </p:cNvPr>
          <p:cNvPicPr>
            <a:picLocks noRot="1" noChangeAspect="1"/>
          </p:cNvPicPr>
          <p:nvPr>
            <a:wavAudioFile r:embed="rId1" name="~PP1534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906" y="304800"/>
            <a:ext cx="8538294" cy="6019800"/>
          </a:xfrm>
          <a:prstGeom prst="rect">
            <a:avLst/>
          </a:prstGeom>
        </p:spPr>
      </p:pic>
      <p:pic>
        <p:nvPicPr>
          <p:cNvPr id="5" name="~PP2224.WAV">
            <a:hlinkClick r:id="" action="ppaction://media"/>
          </p:cNvPr>
          <p:cNvPicPr>
            <a:picLocks noRot="1" noChangeAspect="1"/>
          </p:cNvPicPr>
          <p:nvPr>
            <a:wavAudioFile r:embed="rId1" name="~PP2224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8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8386" y="228600"/>
            <a:ext cx="6440214" cy="6515100"/>
          </a:xfrm>
          <a:prstGeom prst="rect">
            <a:avLst/>
          </a:prstGeom>
        </p:spPr>
      </p:pic>
      <p:pic>
        <p:nvPicPr>
          <p:cNvPr id="5" name="~PP1113.WAV">
            <a:hlinkClick r:id="" action="ppaction://media"/>
          </p:cNvPr>
          <p:cNvPicPr>
            <a:picLocks noRot="1" noChangeAspect="1"/>
          </p:cNvPicPr>
          <p:nvPr>
            <a:wavAudioFile r:embed="rId1" name="~PP1113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19725558">
            <a:off x="1905000" y="1705690"/>
            <a:ext cx="5288303" cy="26161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Quia</a:t>
            </a:r>
            <a:r>
              <a:rPr lang="en-US" sz="7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and Jing</a:t>
            </a:r>
            <a:endParaRPr lang="en-US" sz="7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~PP1713.WAV">
            <a:hlinkClick r:id="" action="ppaction://media"/>
          </p:cNvPr>
          <p:cNvPicPr>
            <a:picLocks noRot="1" noChangeAspect="1"/>
          </p:cNvPicPr>
          <p:nvPr>
            <a:wavAudioFile r:embed="rId1" name="~PP1713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6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08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~PP1376.WAV">
            <a:hlinkClick r:id="" action="ppaction://media"/>
          </p:cNvPr>
          <p:cNvPicPr>
            <a:picLocks noRot="1" noChangeAspect="1"/>
          </p:cNvPicPr>
          <p:nvPr>
            <a:wavAudioFile r:embed="rId1" name="~PP1376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08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~PP3619.WAV">
            <a:hlinkClick r:id="" action="ppaction://media"/>
          </p:cNvPr>
          <p:cNvPicPr>
            <a:picLocks noRot="1" noChangeAspect="1"/>
          </p:cNvPicPr>
          <p:nvPr>
            <a:wavAudioFile r:embed="rId1" name="~PP3619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3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08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~PP995.WAV">
            <a:hlinkClick r:id="" action="ppaction://media"/>
          </p:cNvPr>
          <p:cNvPicPr>
            <a:picLocks noRot="1" noChangeAspect="1"/>
          </p:cNvPicPr>
          <p:nvPr>
            <a:wavAudioFile r:embed="rId1" name="~PP995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5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chnology_evolu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52" y="1524001"/>
            <a:ext cx="9112898" cy="3810000"/>
          </a:xfrm>
          <a:prstGeom prst="rect">
            <a:avLst/>
          </a:prstGeom>
        </p:spPr>
      </p:pic>
      <p:pic>
        <p:nvPicPr>
          <p:cNvPr id="4" name="~PP3939.WAV">
            <a:hlinkClick r:id="" action="ppaction://media"/>
          </p:cNvPr>
          <p:cNvPicPr>
            <a:picLocks noRot="1" noChangeAspect="1"/>
          </p:cNvPicPr>
          <p:nvPr>
            <a:wavAudioFile r:embed="rId1" name="~PP3939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1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sumption colle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~PP2737.WAV">
            <a:hlinkClick r:id="" action="ppaction://media"/>
          </p:cNvPr>
          <p:cNvPicPr>
            <a:picLocks noRot="1" noChangeAspect="1"/>
          </p:cNvPicPr>
          <p:nvPr>
            <a:wavAudioFile r:embed="rId1" name="~PP2737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9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</TotalTime>
  <Words>167</Words>
  <Application>Microsoft Office PowerPoint</Application>
  <PresentationFormat>On-screen Show (4:3)</PresentationFormat>
  <Paragraphs>26</Paragraphs>
  <Slides>45</Slides>
  <Notes>3</Notes>
  <HiddenSlides>0</HiddenSlides>
  <MMClips>45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Company>MrPCeducator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MrPCeducator</dc:creator>
  <cp:lastModifiedBy>MrPCeducator</cp:lastModifiedBy>
  <cp:revision>62</cp:revision>
  <dcterms:created xsi:type="dcterms:W3CDTF">2011-01-04T21:55:06Z</dcterms:created>
  <dcterms:modified xsi:type="dcterms:W3CDTF">2011-01-12T20:51:26Z</dcterms:modified>
</cp:coreProperties>
</file>