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notesSlides/notesSlide32.xml" ContentType="application/vnd.openxmlformats-officedocument.presentationml.notesSlide+xml"/>
  <Override PartName="/ppt/tags/tag34.xml" ContentType="application/vnd.openxmlformats-officedocument.presentationml.tags+xml"/>
  <Override PartName="/ppt/notesSlides/notesSlide33.xml" ContentType="application/vnd.openxmlformats-officedocument.presentationml.notesSlide+xml"/>
  <Override PartName="/ppt/tags/tag35.xml" ContentType="application/vnd.openxmlformats-officedocument.presentationml.tags+xml"/>
  <Override PartName="/ppt/notesSlides/notesSlide34.xml" ContentType="application/vnd.openxmlformats-officedocument.presentationml.notesSlide+xml"/>
  <Override PartName="/ppt/tags/tag36.xml" ContentType="application/vnd.openxmlformats-officedocument.presentationml.tags+xml"/>
  <Override PartName="/ppt/notesSlides/notesSlide35.xml" ContentType="application/vnd.openxmlformats-officedocument.presentationml.notesSlide+xml"/>
  <Override PartName="/ppt/tags/tag37.xml" ContentType="application/vnd.openxmlformats-officedocument.presentationml.tags+xml"/>
  <Override PartName="/ppt/notesSlides/notesSlide36.xml" ContentType="application/vnd.openxmlformats-officedocument.presentationml.notesSlide+xml"/>
  <Override PartName="/ppt/tags/tag38.xml" ContentType="application/vnd.openxmlformats-officedocument.presentationml.tags+xml"/>
  <Override PartName="/ppt/notesSlides/notesSlide37.xml" ContentType="application/vnd.openxmlformats-officedocument.presentationml.notesSlide+xml"/>
  <Override PartName="/ppt/tags/tag39.xml" ContentType="application/vnd.openxmlformats-officedocument.presentationml.tags+xml"/>
  <Override PartName="/ppt/notesSlides/notesSlide38.xml" ContentType="application/vnd.openxmlformats-officedocument.presentationml.notesSlide+xml"/>
  <Override PartName="/ppt/tags/tag40.xml" ContentType="application/vnd.openxmlformats-officedocument.presentationml.tags+xml"/>
  <Override PartName="/ppt/notesSlides/notesSlide39.xml" ContentType="application/vnd.openxmlformats-officedocument.presentationml.notesSlide+xml"/>
  <Override PartName="/ppt/tags/tag41.xml" ContentType="application/vnd.openxmlformats-officedocument.presentationml.tags+xml"/>
  <Override PartName="/ppt/notesSlides/notesSlide40.xml" ContentType="application/vnd.openxmlformats-officedocument.presentationml.notesSlide+xml"/>
  <Override PartName="/ppt/tags/tag42.xml" ContentType="application/vnd.openxmlformats-officedocument.presentationml.tags+xml"/>
  <Override PartName="/ppt/notesSlides/notesSlide41.xml" ContentType="application/vnd.openxmlformats-officedocument.presentationml.notesSlide+xml"/>
  <Override PartName="/ppt/tags/tag43.xml" ContentType="application/vnd.openxmlformats-officedocument.presentationml.tags+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60" r:id="rId2"/>
    <p:sldId id="450" r:id="rId3"/>
    <p:sldId id="449" r:id="rId4"/>
    <p:sldId id="539" r:id="rId5"/>
    <p:sldId id="695" r:id="rId6"/>
    <p:sldId id="696" r:id="rId7"/>
    <p:sldId id="397" r:id="rId8"/>
    <p:sldId id="398" r:id="rId9"/>
    <p:sldId id="748" r:id="rId10"/>
    <p:sldId id="749" r:id="rId11"/>
    <p:sldId id="698" r:id="rId12"/>
    <p:sldId id="399" r:id="rId13"/>
    <p:sldId id="400" r:id="rId14"/>
    <p:sldId id="697" r:id="rId15"/>
    <p:sldId id="487" r:id="rId16"/>
    <p:sldId id="488" r:id="rId17"/>
    <p:sldId id="699" r:id="rId18"/>
    <p:sldId id="700" r:id="rId19"/>
    <p:sldId id="750" r:id="rId20"/>
    <p:sldId id="751" r:id="rId21"/>
    <p:sldId id="747" r:id="rId22"/>
    <p:sldId id="709" r:id="rId23"/>
    <p:sldId id="710" r:id="rId24"/>
    <p:sldId id="711" r:id="rId25"/>
    <p:sldId id="712" r:id="rId26"/>
    <p:sldId id="713" r:id="rId27"/>
    <p:sldId id="701" r:id="rId28"/>
    <p:sldId id="722" r:id="rId29"/>
    <p:sldId id="723" r:id="rId30"/>
    <p:sldId id="383" r:id="rId31"/>
    <p:sldId id="673" r:id="rId32"/>
    <p:sldId id="674" r:id="rId33"/>
    <p:sldId id="724" r:id="rId34"/>
    <p:sldId id="733" r:id="rId35"/>
    <p:sldId id="734" r:id="rId36"/>
    <p:sldId id="731" r:id="rId37"/>
    <p:sldId id="732" r:id="rId38"/>
    <p:sldId id="727" r:id="rId39"/>
    <p:sldId id="728" r:id="rId40"/>
    <p:sldId id="692" r:id="rId41"/>
    <p:sldId id="665" r:id="rId42"/>
    <p:sldId id="267" r:id="rId43"/>
  </p:sldIdLst>
  <p:sldSz cx="9144000" cy="6858000" type="screen4x3"/>
  <p:notesSz cx="6858000" cy="9144000"/>
  <p:custDataLst>
    <p:tags r:id="rId45"/>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CC"/>
    <a:srgbClr val="66FFFF"/>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51" autoAdjust="0"/>
    <p:restoredTop sz="86377" autoAdjust="0"/>
  </p:normalViewPr>
  <p:slideViewPr>
    <p:cSldViewPr>
      <p:cViewPr>
        <p:scale>
          <a:sx n="100" d="100"/>
          <a:sy n="100" d="100"/>
        </p:scale>
        <p:origin x="-1944" y="-414"/>
      </p:cViewPr>
      <p:guideLst>
        <p:guide orient="horz" pos="2160"/>
        <p:guide pos="2880"/>
      </p:guideLst>
    </p:cSldViewPr>
  </p:slideViewPr>
  <p:outlineViewPr>
    <p:cViewPr>
      <p:scale>
        <a:sx n="33" d="100"/>
        <a:sy n="33" d="100"/>
      </p:scale>
      <p:origin x="0" y="24540"/>
    </p:cViewPr>
  </p:outlineViewPr>
  <p:notesTextViewPr>
    <p:cViewPr>
      <p:scale>
        <a:sx n="100" d="100"/>
        <a:sy n="100" d="100"/>
      </p:scale>
      <p:origin x="0" y="0"/>
    </p:cViewPr>
  </p:notesTextViewPr>
  <p:sorterViewPr>
    <p:cViewPr>
      <p:scale>
        <a:sx n="66" d="100"/>
        <a:sy n="66" d="100"/>
      </p:scale>
      <p:origin x="0" y="195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916B32AB-EC6F-4E26-8D5F-DD94F91881D9}" type="datetimeFigureOut">
              <a:rPr lang="en-US"/>
              <a:pPr>
                <a:defRPr/>
              </a:pPr>
              <a:t>3/16/2014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BAD8B109-4657-4617-9DC9-37E2EB00CC60}" type="slidenum">
              <a:rPr lang="en-US"/>
              <a:pPr>
                <a:defRPr/>
              </a:pPr>
              <a:t>‹#›</a:t>
            </a:fld>
            <a:endParaRPr lang="en-US" dirty="0"/>
          </a:p>
        </p:txBody>
      </p:sp>
    </p:spTree>
    <p:extLst>
      <p:ext uri="{BB962C8B-B14F-4D97-AF65-F5344CB8AC3E}">
        <p14:creationId xmlns:p14="http://schemas.microsoft.com/office/powerpoint/2010/main" val="164556102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D30DD4D-26CE-4868-9EF0-5450DD236A38}" type="slidenum">
              <a:rPr lang="en-US" sz="1200">
                <a:latin typeface="Calibri" pitchFamily="34" charset="0"/>
              </a:rPr>
              <a:pPr algn="r"/>
              <a:t>1</a:t>
            </a:fld>
            <a:endParaRPr lang="en-US" sz="1200" dirty="0">
              <a:latin typeface="Calibri" pitchFamily="34" charset="0"/>
            </a:endParaRPr>
          </a:p>
        </p:txBody>
      </p:sp>
      <p:sp>
        <p:nvSpPr>
          <p:cNvPr id="184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4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D8D7957-98B1-4DCD-9429-34B8FA273CAC}" type="slidenum">
              <a:rPr lang="en-US">
                <a:latin typeface="Arial" charset="0"/>
              </a:rPr>
              <a:pPr fontAlgn="base">
                <a:spcBef>
                  <a:spcPct val="0"/>
                </a:spcBef>
                <a:spcAft>
                  <a:spcPct val="0"/>
                </a:spcAft>
              </a:pPr>
              <a:t>10</a:t>
            </a:fld>
            <a:endParaRPr lang="en-US" dirty="0">
              <a:latin typeface="Arial" charset="0"/>
            </a:endParaRPr>
          </a:p>
        </p:txBody>
      </p:sp>
      <p:sp>
        <p:nvSpPr>
          <p:cNvPr id="409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09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AD8B109-4657-4617-9DC9-37E2EB00CC60}"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9D79834-0D18-4538-8B28-546FFF5915FF}" type="slidenum">
              <a:rPr lang="en-US">
                <a:latin typeface="Arial" charset="0"/>
              </a:rPr>
              <a:pPr fontAlgn="base">
                <a:spcBef>
                  <a:spcPct val="0"/>
                </a:spcBef>
                <a:spcAft>
                  <a:spcPct val="0"/>
                </a:spcAft>
              </a:pPr>
              <a:t>12</a:t>
            </a:fld>
            <a:endParaRPr lang="en-US" dirty="0">
              <a:latin typeface="Arial" charset="0"/>
            </a:endParaRPr>
          </a:p>
        </p:txBody>
      </p:sp>
      <p:sp>
        <p:nvSpPr>
          <p:cNvPr id="430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301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5251A10-5E5E-4C3B-B88E-38D9673759EF}" type="slidenum">
              <a:rPr lang="en-US">
                <a:latin typeface="Arial" charset="0"/>
              </a:rPr>
              <a:pPr fontAlgn="base">
                <a:spcBef>
                  <a:spcPct val="0"/>
                </a:spcBef>
                <a:spcAft>
                  <a:spcPct val="0"/>
                </a:spcAft>
              </a:pPr>
              <a:t>13</a:t>
            </a:fld>
            <a:endParaRPr lang="en-US" dirty="0">
              <a:latin typeface="Arial" charset="0"/>
            </a:endParaRPr>
          </a:p>
        </p:txBody>
      </p:sp>
      <p:sp>
        <p:nvSpPr>
          <p:cNvPr id="450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505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AD8B109-4657-4617-9DC9-37E2EB00CC60}"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4AF0971-2247-4DE8-A48B-3EB2B2E56228}" type="slidenum">
              <a:rPr lang="en-US">
                <a:latin typeface="Arial" charset="0"/>
              </a:rPr>
              <a:pPr fontAlgn="base">
                <a:spcBef>
                  <a:spcPct val="0"/>
                </a:spcBef>
                <a:spcAft>
                  <a:spcPct val="0"/>
                </a:spcAft>
              </a:pPr>
              <a:t>15</a:t>
            </a:fld>
            <a:endParaRPr lang="en-US" dirty="0">
              <a:latin typeface="Arial" charset="0"/>
            </a:endParaRPr>
          </a:p>
        </p:txBody>
      </p:sp>
      <p:sp>
        <p:nvSpPr>
          <p:cNvPr id="532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325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597F59E-FA26-4C5E-967F-6427DD8D9EE2}" type="slidenum">
              <a:rPr lang="en-US">
                <a:latin typeface="Arial" charset="0"/>
              </a:rPr>
              <a:pPr fontAlgn="base">
                <a:spcBef>
                  <a:spcPct val="0"/>
                </a:spcBef>
                <a:spcAft>
                  <a:spcPct val="0"/>
                </a:spcAft>
              </a:pPr>
              <a:t>16</a:t>
            </a:fld>
            <a:endParaRPr lang="en-US" dirty="0">
              <a:latin typeface="Arial" charset="0"/>
            </a:endParaRPr>
          </a:p>
        </p:txBody>
      </p:sp>
      <p:sp>
        <p:nvSpPr>
          <p:cNvPr id="552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529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4AF0971-2247-4DE8-A48B-3EB2B2E56228}" type="slidenum">
              <a:rPr lang="en-US">
                <a:latin typeface="Arial" charset="0"/>
              </a:rPr>
              <a:pPr fontAlgn="base">
                <a:spcBef>
                  <a:spcPct val="0"/>
                </a:spcBef>
                <a:spcAft>
                  <a:spcPct val="0"/>
                </a:spcAft>
              </a:pPr>
              <a:t>17</a:t>
            </a:fld>
            <a:endParaRPr lang="en-US" dirty="0">
              <a:latin typeface="Arial" charset="0"/>
            </a:endParaRPr>
          </a:p>
        </p:txBody>
      </p:sp>
      <p:sp>
        <p:nvSpPr>
          <p:cNvPr id="532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325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597F59E-FA26-4C5E-967F-6427DD8D9EE2}" type="slidenum">
              <a:rPr lang="en-US">
                <a:latin typeface="Arial" charset="0"/>
              </a:rPr>
              <a:pPr fontAlgn="base">
                <a:spcBef>
                  <a:spcPct val="0"/>
                </a:spcBef>
                <a:spcAft>
                  <a:spcPct val="0"/>
                </a:spcAft>
              </a:pPr>
              <a:t>18</a:t>
            </a:fld>
            <a:endParaRPr lang="en-US" dirty="0">
              <a:latin typeface="Arial" charset="0"/>
            </a:endParaRPr>
          </a:p>
        </p:txBody>
      </p:sp>
      <p:sp>
        <p:nvSpPr>
          <p:cNvPr id="552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529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4AF0971-2247-4DE8-A48B-3EB2B2E56228}" type="slidenum">
              <a:rPr lang="en-US">
                <a:latin typeface="Arial" charset="0"/>
              </a:rPr>
              <a:pPr fontAlgn="base">
                <a:spcBef>
                  <a:spcPct val="0"/>
                </a:spcBef>
                <a:spcAft>
                  <a:spcPct val="0"/>
                </a:spcAft>
              </a:pPr>
              <a:t>19</a:t>
            </a:fld>
            <a:endParaRPr lang="en-US" dirty="0">
              <a:latin typeface="Arial" charset="0"/>
            </a:endParaRPr>
          </a:p>
        </p:txBody>
      </p:sp>
      <p:sp>
        <p:nvSpPr>
          <p:cNvPr id="532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325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81A949A-FEB1-41EE-B1D9-8D09E512382F}" type="slidenum">
              <a:rPr lang="en-US"/>
              <a:pPr fontAlgn="base">
                <a:spcBef>
                  <a:spcPct val="0"/>
                </a:spcBef>
                <a:spcAft>
                  <a:spcPct val="0"/>
                </a:spcAft>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597F59E-FA26-4C5E-967F-6427DD8D9EE2}" type="slidenum">
              <a:rPr lang="en-US">
                <a:latin typeface="Arial" charset="0"/>
              </a:rPr>
              <a:pPr fontAlgn="base">
                <a:spcBef>
                  <a:spcPct val="0"/>
                </a:spcBef>
                <a:spcAft>
                  <a:spcPct val="0"/>
                </a:spcAft>
              </a:pPr>
              <a:t>20</a:t>
            </a:fld>
            <a:endParaRPr lang="en-US" dirty="0">
              <a:latin typeface="Arial" charset="0"/>
            </a:endParaRPr>
          </a:p>
        </p:txBody>
      </p:sp>
      <p:sp>
        <p:nvSpPr>
          <p:cNvPr id="552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529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AD8B109-4657-4617-9DC9-37E2EB00CC60}" type="slidenum">
              <a:rPr lang="en-US" smtClean="0"/>
              <a:pPr>
                <a:def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AD8B109-4657-4617-9DC9-37E2EB00CC60}" type="slidenum">
              <a:rPr lang="en-US" smtClean="0"/>
              <a:pPr>
                <a:defRPr/>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8E42DDB-871A-4B96-9970-97F2A5786B99}" type="slidenum">
              <a:rPr lang="en-US">
                <a:latin typeface="Arial" charset="0"/>
              </a:rPr>
              <a:pPr fontAlgn="base">
                <a:spcBef>
                  <a:spcPct val="0"/>
                </a:spcBef>
                <a:spcAft>
                  <a:spcPct val="0"/>
                </a:spcAft>
              </a:pPr>
              <a:t>23</a:t>
            </a:fld>
            <a:endParaRPr lang="en-US" dirty="0">
              <a:latin typeface="Arial" charset="0"/>
            </a:endParaRPr>
          </a:p>
        </p:txBody>
      </p:sp>
      <p:sp>
        <p:nvSpPr>
          <p:cNvPr id="573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734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AC36FEB-1959-4FBA-B861-8FBC3EA88880}" type="slidenum">
              <a:rPr lang="en-US">
                <a:latin typeface="Arial" charset="0"/>
              </a:rPr>
              <a:pPr fontAlgn="base">
                <a:spcBef>
                  <a:spcPct val="0"/>
                </a:spcBef>
                <a:spcAft>
                  <a:spcPct val="0"/>
                </a:spcAft>
              </a:pPr>
              <a:t>24</a:t>
            </a:fld>
            <a:endParaRPr lang="en-US" dirty="0">
              <a:latin typeface="Arial" charset="0"/>
            </a:endParaRPr>
          </a:p>
        </p:txBody>
      </p:sp>
      <p:sp>
        <p:nvSpPr>
          <p:cNvPr id="593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93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8E42DDB-871A-4B96-9970-97F2A5786B99}" type="slidenum">
              <a:rPr lang="en-US">
                <a:latin typeface="Arial" charset="0"/>
              </a:rPr>
              <a:pPr fontAlgn="base">
                <a:spcBef>
                  <a:spcPct val="0"/>
                </a:spcBef>
                <a:spcAft>
                  <a:spcPct val="0"/>
                </a:spcAft>
              </a:pPr>
              <a:t>25</a:t>
            </a:fld>
            <a:endParaRPr lang="en-US" dirty="0">
              <a:latin typeface="Arial" charset="0"/>
            </a:endParaRPr>
          </a:p>
        </p:txBody>
      </p:sp>
      <p:sp>
        <p:nvSpPr>
          <p:cNvPr id="573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734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AC36FEB-1959-4FBA-B861-8FBC3EA88880}" type="slidenum">
              <a:rPr lang="en-US">
                <a:latin typeface="Arial" charset="0"/>
              </a:rPr>
              <a:pPr fontAlgn="base">
                <a:spcBef>
                  <a:spcPct val="0"/>
                </a:spcBef>
                <a:spcAft>
                  <a:spcPct val="0"/>
                </a:spcAft>
              </a:pPr>
              <a:t>26</a:t>
            </a:fld>
            <a:endParaRPr lang="en-US" dirty="0">
              <a:latin typeface="Arial" charset="0"/>
            </a:endParaRPr>
          </a:p>
        </p:txBody>
      </p:sp>
      <p:sp>
        <p:nvSpPr>
          <p:cNvPr id="593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93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AD8B109-4657-4617-9DC9-37E2EB00CC60}" type="slidenum">
              <a:rPr lang="en-US" smtClean="0"/>
              <a:pPr>
                <a:defRPr/>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8E42DDB-871A-4B96-9970-97F2A5786B99}" type="slidenum">
              <a:rPr lang="en-US">
                <a:latin typeface="Arial" charset="0"/>
              </a:rPr>
              <a:pPr fontAlgn="base">
                <a:spcBef>
                  <a:spcPct val="0"/>
                </a:spcBef>
                <a:spcAft>
                  <a:spcPct val="0"/>
                </a:spcAft>
              </a:pPr>
              <a:t>28</a:t>
            </a:fld>
            <a:endParaRPr lang="en-US" dirty="0">
              <a:latin typeface="Arial" charset="0"/>
            </a:endParaRPr>
          </a:p>
        </p:txBody>
      </p:sp>
      <p:sp>
        <p:nvSpPr>
          <p:cNvPr id="573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734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AC36FEB-1959-4FBA-B861-8FBC3EA88880}" type="slidenum">
              <a:rPr lang="en-US">
                <a:latin typeface="Arial" charset="0"/>
              </a:rPr>
              <a:pPr fontAlgn="base">
                <a:spcBef>
                  <a:spcPct val="0"/>
                </a:spcBef>
                <a:spcAft>
                  <a:spcPct val="0"/>
                </a:spcAft>
              </a:pPr>
              <a:t>29</a:t>
            </a:fld>
            <a:endParaRPr lang="en-US" dirty="0">
              <a:latin typeface="Arial" charset="0"/>
            </a:endParaRPr>
          </a:p>
        </p:txBody>
      </p:sp>
      <p:sp>
        <p:nvSpPr>
          <p:cNvPr id="593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93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AD8B109-4657-4617-9DC9-37E2EB00CC60}"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AD8B109-4657-4617-9DC9-37E2EB00CC60}" type="slidenum">
              <a:rPr lang="en-US" smtClean="0"/>
              <a:pPr>
                <a:defRPr/>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8E42DDB-871A-4B96-9970-97F2A5786B99}" type="slidenum">
              <a:rPr lang="en-US">
                <a:latin typeface="Arial" charset="0"/>
              </a:rPr>
              <a:pPr fontAlgn="base">
                <a:spcBef>
                  <a:spcPct val="0"/>
                </a:spcBef>
                <a:spcAft>
                  <a:spcPct val="0"/>
                </a:spcAft>
              </a:pPr>
              <a:t>31</a:t>
            </a:fld>
            <a:endParaRPr lang="en-US" dirty="0">
              <a:latin typeface="Arial" charset="0"/>
            </a:endParaRPr>
          </a:p>
        </p:txBody>
      </p:sp>
      <p:sp>
        <p:nvSpPr>
          <p:cNvPr id="573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734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AC36FEB-1959-4FBA-B861-8FBC3EA88880}" type="slidenum">
              <a:rPr lang="en-US">
                <a:latin typeface="Arial" charset="0"/>
              </a:rPr>
              <a:pPr fontAlgn="base">
                <a:spcBef>
                  <a:spcPct val="0"/>
                </a:spcBef>
                <a:spcAft>
                  <a:spcPct val="0"/>
                </a:spcAft>
              </a:pPr>
              <a:t>32</a:t>
            </a:fld>
            <a:endParaRPr lang="en-US" dirty="0">
              <a:latin typeface="Arial" charset="0"/>
            </a:endParaRPr>
          </a:p>
        </p:txBody>
      </p:sp>
      <p:sp>
        <p:nvSpPr>
          <p:cNvPr id="593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93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AD8B109-4657-4617-9DC9-37E2EB00CC60}" type="slidenum">
              <a:rPr lang="en-US" smtClean="0"/>
              <a:pPr>
                <a:defRPr/>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8E42DDB-871A-4B96-9970-97F2A5786B99}" type="slidenum">
              <a:rPr lang="en-US">
                <a:latin typeface="Arial" charset="0"/>
              </a:rPr>
              <a:pPr fontAlgn="base">
                <a:spcBef>
                  <a:spcPct val="0"/>
                </a:spcBef>
                <a:spcAft>
                  <a:spcPct val="0"/>
                </a:spcAft>
              </a:pPr>
              <a:t>34</a:t>
            </a:fld>
            <a:endParaRPr lang="en-US" dirty="0">
              <a:latin typeface="Arial" charset="0"/>
            </a:endParaRPr>
          </a:p>
        </p:txBody>
      </p:sp>
      <p:sp>
        <p:nvSpPr>
          <p:cNvPr id="573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734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AC36FEB-1959-4FBA-B861-8FBC3EA88880}" type="slidenum">
              <a:rPr lang="en-US">
                <a:latin typeface="Arial" charset="0"/>
              </a:rPr>
              <a:pPr fontAlgn="base">
                <a:spcBef>
                  <a:spcPct val="0"/>
                </a:spcBef>
                <a:spcAft>
                  <a:spcPct val="0"/>
                </a:spcAft>
              </a:pPr>
              <a:t>35</a:t>
            </a:fld>
            <a:endParaRPr lang="en-US" dirty="0">
              <a:latin typeface="Arial" charset="0"/>
            </a:endParaRPr>
          </a:p>
        </p:txBody>
      </p:sp>
      <p:sp>
        <p:nvSpPr>
          <p:cNvPr id="593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93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8E42DDB-871A-4B96-9970-97F2A5786B99}" type="slidenum">
              <a:rPr lang="en-US">
                <a:latin typeface="Arial" charset="0"/>
              </a:rPr>
              <a:pPr fontAlgn="base">
                <a:spcBef>
                  <a:spcPct val="0"/>
                </a:spcBef>
                <a:spcAft>
                  <a:spcPct val="0"/>
                </a:spcAft>
              </a:pPr>
              <a:t>36</a:t>
            </a:fld>
            <a:endParaRPr lang="en-US" dirty="0">
              <a:latin typeface="Arial" charset="0"/>
            </a:endParaRPr>
          </a:p>
        </p:txBody>
      </p:sp>
      <p:sp>
        <p:nvSpPr>
          <p:cNvPr id="573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734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AC36FEB-1959-4FBA-B861-8FBC3EA88880}" type="slidenum">
              <a:rPr lang="en-US">
                <a:latin typeface="Arial" charset="0"/>
              </a:rPr>
              <a:pPr fontAlgn="base">
                <a:spcBef>
                  <a:spcPct val="0"/>
                </a:spcBef>
                <a:spcAft>
                  <a:spcPct val="0"/>
                </a:spcAft>
              </a:pPr>
              <a:t>37</a:t>
            </a:fld>
            <a:endParaRPr lang="en-US" dirty="0">
              <a:latin typeface="Arial" charset="0"/>
            </a:endParaRPr>
          </a:p>
        </p:txBody>
      </p:sp>
      <p:sp>
        <p:nvSpPr>
          <p:cNvPr id="593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93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AD8B109-4657-4617-9DC9-37E2EB00CC60}" type="slidenum">
              <a:rPr lang="en-US" smtClean="0"/>
              <a:pPr>
                <a:defRPr/>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AD8B109-4657-4617-9DC9-37E2EB00CC60}" type="slidenum">
              <a:rPr lang="en-US" smtClean="0"/>
              <a:pPr>
                <a:defRPr/>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AD8B109-4657-4617-9DC9-37E2EB00CC60}" type="slidenum">
              <a:rPr lang="en-US" smtClean="0"/>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AD8B109-4657-4617-9DC9-37E2EB00CC60}" type="slidenum">
              <a:rPr lang="en-US" smtClean="0"/>
              <a:pPr>
                <a:defRPr/>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AD8B109-4657-4617-9DC9-37E2EB00CC60}" type="slidenum">
              <a:rPr lang="en-US" smtClean="0"/>
              <a:pPr>
                <a:defRPr/>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2"/>
          <p:cNvSpPr>
            <a:spLocks noGrp="1" noRot="1" noChangeAspect="1" noTextEdit="1"/>
          </p:cNvSpPr>
          <p:nvPr>
            <p:ph type="sldImg"/>
          </p:nvPr>
        </p:nvSpPr>
        <p:spPr bwMode="auto">
          <a:noFill/>
          <a:ln>
            <a:solidFill>
              <a:srgbClr val="000000"/>
            </a:solidFill>
            <a:miter lim="800000"/>
            <a:headEnd/>
            <a:tailEnd/>
          </a:ln>
        </p:spPr>
      </p:sp>
      <p:sp>
        <p:nvSpPr>
          <p:cNvPr id="122882" name="Rectangle 3"/>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62C550A-C0AE-4CDD-8D4E-512110BB2CA6}" type="slidenum">
              <a:rPr lang="en-US">
                <a:latin typeface="Arial" charset="0"/>
              </a:rPr>
              <a:pPr fontAlgn="base">
                <a:spcBef>
                  <a:spcPct val="0"/>
                </a:spcBef>
                <a:spcAft>
                  <a:spcPct val="0"/>
                </a:spcAft>
              </a:pPr>
              <a:t>5</a:t>
            </a:fld>
            <a:endParaRPr lang="en-US" dirty="0">
              <a:latin typeface="Arial" charset="0"/>
            </a:endParaRPr>
          </a:p>
        </p:txBody>
      </p:sp>
      <p:sp>
        <p:nvSpPr>
          <p:cNvPr id="389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D8D7957-98B1-4DCD-9429-34B8FA273CAC}" type="slidenum">
              <a:rPr lang="en-US">
                <a:latin typeface="Arial" charset="0"/>
              </a:rPr>
              <a:pPr fontAlgn="base">
                <a:spcBef>
                  <a:spcPct val="0"/>
                </a:spcBef>
                <a:spcAft>
                  <a:spcPct val="0"/>
                </a:spcAft>
              </a:pPr>
              <a:t>6</a:t>
            </a:fld>
            <a:endParaRPr lang="en-US" dirty="0">
              <a:latin typeface="Arial" charset="0"/>
            </a:endParaRPr>
          </a:p>
        </p:txBody>
      </p:sp>
      <p:sp>
        <p:nvSpPr>
          <p:cNvPr id="409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09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62C550A-C0AE-4CDD-8D4E-512110BB2CA6}" type="slidenum">
              <a:rPr lang="en-US">
                <a:latin typeface="Arial" charset="0"/>
              </a:rPr>
              <a:pPr fontAlgn="base">
                <a:spcBef>
                  <a:spcPct val="0"/>
                </a:spcBef>
                <a:spcAft>
                  <a:spcPct val="0"/>
                </a:spcAft>
              </a:pPr>
              <a:t>7</a:t>
            </a:fld>
            <a:endParaRPr lang="en-US" dirty="0">
              <a:latin typeface="Arial" charset="0"/>
            </a:endParaRPr>
          </a:p>
        </p:txBody>
      </p:sp>
      <p:sp>
        <p:nvSpPr>
          <p:cNvPr id="389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D8D7957-98B1-4DCD-9429-34B8FA273CAC}" type="slidenum">
              <a:rPr lang="en-US">
                <a:latin typeface="Arial" charset="0"/>
              </a:rPr>
              <a:pPr fontAlgn="base">
                <a:spcBef>
                  <a:spcPct val="0"/>
                </a:spcBef>
                <a:spcAft>
                  <a:spcPct val="0"/>
                </a:spcAft>
              </a:pPr>
              <a:t>8</a:t>
            </a:fld>
            <a:endParaRPr lang="en-US" dirty="0">
              <a:latin typeface="Arial" charset="0"/>
            </a:endParaRPr>
          </a:p>
        </p:txBody>
      </p:sp>
      <p:sp>
        <p:nvSpPr>
          <p:cNvPr id="409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09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62C550A-C0AE-4CDD-8D4E-512110BB2CA6}" type="slidenum">
              <a:rPr lang="en-US">
                <a:latin typeface="Arial" charset="0"/>
              </a:rPr>
              <a:pPr fontAlgn="base">
                <a:spcBef>
                  <a:spcPct val="0"/>
                </a:spcBef>
                <a:spcAft>
                  <a:spcPct val="0"/>
                </a:spcAft>
              </a:pPr>
              <a:t>9</a:t>
            </a:fld>
            <a:endParaRPr lang="en-US" dirty="0">
              <a:latin typeface="Arial" charset="0"/>
            </a:endParaRPr>
          </a:p>
        </p:txBody>
      </p:sp>
      <p:sp>
        <p:nvSpPr>
          <p:cNvPr id="389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0270067-7FCB-4BA1-B932-AC9398FD0FF2}" type="datetimeFigureOut">
              <a:rPr lang="en-US"/>
              <a:pPr>
                <a:defRPr/>
              </a:pPr>
              <a:t>3/16/2014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A967D18-7B1E-4BDE-BD3D-DDBCCC41B5D5}"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827A597-ED08-4F80-8AAD-54CD9631A658}" type="datetimeFigureOut">
              <a:rPr lang="en-US"/>
              <a:pPr>
                <a:defRPr/>
              </a:pPr>
              <a:t>3/16/2014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00628B4-FFE5-4EB4-A66A-F4842EBE8A3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D429780-B0D0-4869-9177-58B1D2C4073F}" type="datetimeFigureOut">
              <a:rPr lang="en-US"/>
              <a:pPr>
                <a:defRPr/>
              </a:pPr>
              <a:t>3/16/2014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816D74C-EEA6-435C-97FA-BDFADEE2177C}"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99F4AC7-3451-4A4C-ADE1-B0054A9B098F}" type="datetimeFigureOut">
              <a:rPr lang="en-US"/>
              <a:pPr>
                <a:defRPr/>
              </a:pPr>
              <a:t>3/16/2014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2CC9639-FA57-42B4-A5D8-587F58E7C5E0}"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E7A4072-C7D0-4DAF-A8D4-EB1B34BA83AA}" type="datetimeFigureOut">
              <a:rPr lang="en-US"/>
              <a:pPr>
                <a:defRPr/>
              </a:pPr>
              <a:t>3/16/2014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98BD868-A5DC-40FF-B5F9-7C2C565FC11C}"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E66145E-F0DE-407C-8BED-5B558A0826BD}" type="datetimeFigureOut">
              <a:rPr lang="en-US"/>
              <a:pPr>
                <a:defRPr/>
              </a:pPr>
              <a:t>3/16/2014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9A6734C-011F-4980-9E9D-ABDE0B31BD53}"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A57E029-930B-47A5-B282-E74AEBB61D34}" type="datetimeFigureOut">
              <a:rPr lang="en-US"/>
              <a:pPr>
                <a:defRPr/>
              </a:pPr>
              <a:t>3/16/2014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C959062D-84B9-4D6B-8059-D37CCD748D14}"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F22C772-7597-436A-AEF3-EB90E3BA9750}" type="datetimeFigureOut">
              <a:rPr lang="en-US"/>
              <a:pPr>
                <a:defRPr/>
              </a:pPr>
              <a:t>3/16/2014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66B2B0EC-4425-459A-ABDE-9763A82E64FE}"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06E49C3-3DE7-4817-874F-8D090AAA28EC}" type="datetimeFigureOut">
              <a:rPr lang="en-US"/>
              <a:pPr>
                <a:defRPr/>
              </a:pPr>
              <a:t>3/16/2014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EA2D6D20-7FC6-4A34-BDBC-C972CC2AA5CA}"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354426F-451B-430F-A2B0-993A615C7C74}" type="datetimeFigureOut">
              <a:rPr lang="en-US"/>
              <a:pPr>
                <a:defRPr/>
              </a:pPr>
              <a:t>3/16/2014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0A2398E-A91F-4FE3-947C-E30A83B35453}"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CD68223-F146-4F2D-9EC9-E32E982C5F60}" type="datetimeFigureOut">
              <a:rPr lang="en-US"/>
              <a:pPr>
                <a:defRPr/>
              </a:pPr>
              <a:t>3/16/2014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0E598BE-CA6E-4C15-8E50-56825E68C6C8}"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15114BC3-EB8E-4B81-A8F6-1BC825A1B535}" type="datetimeFigureOut">
              <a:rPr lang="en-US"/>
              <a:pPr>
                <a:defRPr/>
              </a:pPr>
              <a:t>3/16/2014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8D8DF62B-6365-4B8C-825E-B95BEE8C563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gi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slide" Target="slide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slide" Target="slide12.xml"/><Relationship Id="rId5" Type="http://schemas.openxmlformats.org/officeDocument/2006/relationships/slide" Target="slide4.xml"/><Relationship Id="rId4" Type="http://schemas.openxmlformats.org/officeDocument/2006/relationships/slide" Target="slide1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slide" Target="slide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slide" Target="slide11.xml"/></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4.xml"/><Relationship Id="rId7" Type="http://schemas.openxmlformats.org/officeDocument/2006/relationships/slide" Target="slide15.xml"/><Relationship Id="rId2" Type="http://schemas.openxmlformats.org/officeDocument/2006/relationships/slideLayout" Target="../slideLayouts/slideLayout7.xml"/><Relationship Id="rId1" Type="http://schemas.openxmlformats.org/officeDocument/2006/relationships/tags" Target="../tags/tag15.xml"/><Relationship Id="rId6" Type="http://schemas.openxmlformats.org/officeDocument/2006/relationships/slide" Target="slide17.xml"/><Relationship Id="rId5" Type="http://schemas.openxmlformats.org/officeDocument/2006/relationships/slide" Target="slide11.xml"/><Relationship Id="rId4" Type="http://schemas.openxmlformats.org/officeDocument/2006/relationships/slide" Target="slide21.xml"/><Relationship Id="rId9" Type="http://schemas.openxmlformats.org/officeDocument/2006/relationships/slide" Target="slide19.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slide" Target="slide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slide" Target="slide1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slide" Target="slide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slide" Target="slide14.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slide" Target="slide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slide" Target="slide14.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22.xml"/><Relationship Id="rId6" Type="http://schemas.openxmlformats.org/officeDocument/2006/relationships/image" Target="../media/image7.png"/><Relationship Id="rId5" Type="http://schemas.openxmlformats.org/officeDocument/2006/relationships/slide" Target="slide14.xml"/><Relationship Id="rId4" Type="http://schemas.openxmlformats.org/officeDocument/2006/relationships/slide" Target="slide22.xml"/></Relationships>
</file>

<file path=ppt/slides/_rels/slide2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22.xml"/><Relationship Id="rId7" Type="http://schemas.openxmlformats.org/officeDocument/2006/relationships/slide" Target="slide23.xml"/><Relationship Id="rId2" Type="http://schemas.openxmlformats.org/officeDocument/2006/relationships/slideLayout" Target="../slideLayouts/slideLayout7.xml"/><Relationship Id="rId1" Type="http://schemas.openxmlformats.org/officeDocument/2006/relationships/tags" Target="../tags/tag23.xml"/><Relationship Id="rId6" Type="http://schemas.openxmlformats.org/officeDocument/2006/relationships/slide" Target="slide25.xml"/><Relationship Id="rId5" Type="http://schemas.openxmlformats.org/officeDocument/2006/relationships/slide" Target="slide21.xml"/><Relationship Id="rId4" Type="http://schemas.openxmlformats.org/officeDocument/2006/relationships/slide" Target="slide2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slide" Target="slide2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slide" Target="slide2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slide" Target="slide2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slide" Target="slide2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28.xml"/><Relationship Id="rId6" Type="http://schemas.openxmlformats.org/officeDocument/2006/relationships/slide" Target="slide28.xml"/><Relationship Id="rId5" Type="http://schemas.openxmlformats.org/officeDocument/2006/relationships/slide" Target="slide22.xml"/><Relationship Id="rId4" Type="http://schemas.openxmlformats.org/officeDocument/2006/relationships/slide" Target="slide30.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slide" Target="slide29.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slide" Target="slide2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ags" Target="../tags/tag31.xml"/><Relationship Id="rId6" Type="http://schemas.openxmlformats.org/officeDocument/2006/relationships/slide" Target="slide31.xml"/><Relationship Id="rId5" Type="http://schemas.openxmlformats.org/officeDocument/2006/relationships/slide" Target="slide27.xml"/><Relationship Id="rId4" Type="http://schemas.openxmlformats.org/officeDocument/2006/relationships/slide" Target="slide33.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32.xml"/><Relationship Id="rId4" Type="http://schemas.openxmlformats.org/officeDocument/2006/relationships/slide" Target="slide3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3.xml"/><Relationship Id="rId4" Type="http://schemas.openxmlformats.org/officeDocument/2006/relationships/slide" Target="slide30.xml"/></Relationships>
</file>

<file path=ppt/slides/_rels/slide3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33.xml"/><Relationship Id="rId7" Type="http://schemas.openxmlformats.org/officeDocument/2006/relationships/slide" Target="slide34.xml"/><Relationship Id="rId2" Type="http://schemas.openxmlformats.org/officeDocument/2006/relationships/slideLayout" Target="../slideLayouts/slideLayout7.xml"/><Relationship Id="rId1" Type="http://schemas.openxmlformats.org/officeDocument/2006/relationships/tags" Target="../tags/tag34.xml"/><Relationship Id="rId6" Type="http://schemas.openxmlformats.org/officeDocument/2006/relationships/slide" Target="slide36.xml"/><Relationship Id="rId5" Type="http://schemas.openxmlformats.org/officeDocument/2006/relationships/slide" Target="slide30.xml"/><Relationship Id="rId4" Type="http://schemas.openxmlformats.org/officeDocument/2006/relationships/slide" Target="slide38.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35.xml"/><Relationship Id="rId4" Type="http://schemas.openxmlformats.org/officeDocument/2006/relationships/slide" Target="slide35.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36.xml"/><Relationship Id="rId4" Type="http://schemas.openxmlformats.org/officeDocument/2006/relationships/slide" Target="slide33.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37.xml"/><Relationship Id="rId4" Type="http://schemas.openxmlformats.org/officeDocument/2006/relationships/slide" Target="slide3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38.xml"/><Relationship Id="rId4" Type="http://schemas.openxmlformats.org/officeDocument/2006/relationships/slide" Target="slide33.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tags" Target="../tags/tag39.xml"/><Relationship Id="rId6" Type="http://schemas.openxmlformats.org/officeDocument/2006/relationships/image" Target="../media/image12.png"/><Relationship Id="rId5" Type="http://schemas.openxmlformats.org/officeDocument/2006/relationships/slide" Target="slide33.xml"/><Relationship Id="rId4" Type="http://schemas.openxmlformats.org/officeDocument/2006/relationships/slide" Target="slide39.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tags" Target="../tags/tag40.xml"/><Relationship Id="rId6" Type="http://schemas.openxmlformats.org/officeDocument/2006/relationships/image" Target="../media/image13.png"/><Relationship Id="rId5" Type="http://schemas.openxmlformats.org/officeDocument/2006/relationships/slide" Target="slide38.xml"/><Relationship Id="rId4" Type="http://schemas.openxmlformats.org/officeDocument/2006/relationships/slide" Target="slide41.xml"/></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4.xml"/><Relationship Id="rId7" Type="http://schemas.openxmlformats.org/officeDocument/2006/relationships/slide" Target="slide5.xml"/><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slide" Target="slide7.xml"/><Relationship Id="rId5" Type="http://schemas.openxmlformats.org/officeDocument/2006/relationships/slide" Target="slide2.xml"/><Relationship Id="rId4" Type="http://schemas.openxmlformats.org/officeDocument/2006/relationships/slide" Target="slide11.xml"/><Relationship Id="rId9" Type="http://schemas.openxmlformats.org/officeDocument/2006/relationships/slide" Target="slide9.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41.xml"/><Relationship Id="rId4" Type="http://schemas.openxmlformats.org/officeDocument/2006/relationships/image" Target="../media/image14.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7.xml"/><Relationship Id="rId1" Type="http://schemas.openxmlformats.org/officeDocument/2006/relationships/tags" Target="../tags/tag42.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xml"/><Relationship Id="rId1" Type="http://schemas.openxmlformats.org/officeDocument/2006/relationships/tags" Target="../tags/tag43.xml"/><Relationship Id="rId6" Type="http://schemas.openxmlformats.org/officeDocument/2006/relationships/image" Target="../media/image18.png"/><Relationship Id="rId5" Type="http://schemas.openxmlformats.org/officeDocument/2006/relationships/image" Target="../media/image17.wmf"/><Relationship Id="rId4" Type="http://schemas.openxmlformats.org/officeDocument/2006/relationships/image" Target="../media/image16.w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slide" Target="slide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slide" Target="slide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slide" Target="slide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slide" Target="slide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slide" Target="slide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5" name="Rectangle 3"/>
          <p:cNvSpPr>
            <a:spLocks noGrp="1" noChangeArrowheads="1"/>
          </p:cNvSpPr>
          <p:nvPr>
            <p:ph type="body" idx="4294967295"/>
          </p:nvPr>
        </p:nvSpPr>
        <p:spPr>
          <a:xfrm>
            <a:off x="457200" y="457200"/>
            <a:ext cx="8229600" cy="5943600"/>
          </a:xfrm>
          <a:solidFill>
            <a:schemeClr val="tx1"/>
          </a:solidFill>
          <a:ln w="47625">
            <a:solidFill>
              <a:srgbClr val="FFFF00"/>
            </a:solidFill>
          </a:ln>
        </p:spPr>
        <p:txBody>
          <a:bodyPr rtlCol="0">
            <a:normAutofit/>
          </a:bodyPr>
          <a:lstStyle/>
          <a:p>
            <a:pPr algn="ctr" fontAlgn="auto">
              <a:spcAft>
                <a:spcPts val="0"/>
              </a:spcAft>
              <a:buFontTx/>
              <a:buNone/>
              <a:defRPr/>
            </a:pPr>
            <a:r>
              <a:rPr lang="en-US" sz="5400" b="1" dirty="0" smtClean="0">
                <a:solidFill>
                  <a:srgbClr val="FFFF00"/>
                </a:solidFill>
                <a:latin typeface="+mj-lt"/>
              </a:rPr>
              <a:t>The </a:t>
            </a:r>
            <a:r>
              <a:rPr lang="en-US" sz="5400" b="1" dirty="0" smtClean="0">
                <a:solidFill>
                  <a:srgbClr val="FFFF00"/>
                </a:solidFill>
                <a:latin typeface="+mj-lt"/>
              </a:rPr>
              <a:t>Earth Dragon </a:t>
            </a:r>
            <a:r>
              <a:rPr lang="en-US" sz="5400" b="1" dirty="0" smtClean="0">
                <a:solidFill>
                  <a:srgbClr val="FFFF00"/>
                </a:solidFill>
                <a:latin typeface="+mj-lt"/>
              </a:rPr>
              <a:t>Awakes</a:t>
            </a:r>
            <a:endParaRPr lang="en-US" sz="5400" b="1" dirty="0" smtClean="0">
              <a:solidFill>
                <a:srgbClr val="FFFF00"/>
              </a:solidFill>
              <a:latin typeface="+mj-lt"/>
            </a:endParaRPr>
          </a:p>
        </p:txBody>
      </p:sp>
      <p:sp>
        <p:nvSpPr>
          <p:cNvPr id="17410" name="Rectangle 6"/>
          <p:cNvSpPr>
            <a:spLocks noChangeArrowheads="1"/>
          </p:cNvSpPr>
          <p:nvPr/>
        </p:nvSpPr>
        <p:spPr bwMode="auto">
          <a:xfrm>
            <a:off x="6584325" y="6550223"/>
            <a:ext cx="2559675" cy="307777"/>
          </a:xfrm>
          <a:prstGeom prst="rect">
            <a:avLst/>
          </a:prstGeom>
          <a:noFill/>
          <a:ln w="9525">
            <a:noFill/>
            <a:miter lim="800000"/>
            <a:headEnd/>
            <a:tailEnd/>
          </a:ln>
        </p:spPr>
        <p:txBody>
          <a:bodyPr wrap="none">
            <a:spAutoFit/>
          </a:bodyPr>
          <a:lstStyle/>
          <a:p>
            <a:r>
              <a:rPr lang="en-US" sz="1400" dirty="0">
                <a:latin typeface="Calibri" pitchFamily="34" charset="0"/>
              </a:rPr>
              <a:t>Copyright © 2011 </a:t>
            </a:r>
            <a:r>
              <a:rPr lang="en-US" sz="1400" dirty="0" smtClean="0">
                <a:latin typeface="Calibri" pitchFamily="34" charset="0"/>
              </a:rPr>
              <a:t>Tiffany Thayer</a:t>
            </a:r>
            <a:endParaRPr lang="en-US" sz="1400" dirty="0">
              <a:latin typeface="Calibri" pitchFamily="34" charset="0"/>
            </a:endParaRPr>
          </a:p>
        </p:txBody>
      </p:sp>
      <p:pic>
        <p:nvPicPr>
          <p:cNvPr id="17411" name="Picture 4" descr="http://toddlers.phillipmartin.info/school_reader.gif"/>
          <p:cNvPicPr>
            <a:picLocks noChangeAspect="1" noChangeArrowheads="1"/>
          </p:cNvPicPr>
          <p:nvPr/>
        </p:nvPicPr>
        <p:blipFill>
          <a:blip r:embed="rId4" cstate="print"/>
          <a:srcRect/>
          <a:stretch>
            <a:fillRect/>
          </a:stretch>
        </p:blipFill>
        <p:spPr bwMode="auto">
          <a:xfrm>
            <a:off x="2514600" y="3581400"/>
            <a:ext cx="4079875" cy="2732088"/>
          </a:xfrm>
          <a:prstGeom prst="rect">
            <a:avLst/>
          </a:prstGeom>
          <a:noFill/>
          <a:ln w="9525">
            <a:noFill/>
            <a:miter lim="800000"/>
            <a:headEnd/>
            <a:tailEnd/>
          </a:ln>
        </p:spPr>
      </p:pic>
      <p:sp>
        <p:nvSpPr>
          <p:cNvPr id="6" name="Action Button: Forward or Next 5">
            <a:hlinkClick r:id="" action="ppaction://hlinkshowjump?jump=nextslide" highlightClick="1"/>
          </p:cNvPr>
          <p:cNvSpPr/>
          <p:nvPr/>
        </p:nvSpPr>
        <p:spPr>
          <a:xfrm>
            <a:off x="6858000" y="4953000"/>
            <a:ext cx="1600200" cy="1219200"/>
          </a:xfrm>
          <a:prstGeom prst="actionButtonForwardNext">
            <a:avLst/>
          </a:prstGeom>
          <a:solidFill>
            <a:srgbClr val="66FF33"/>
          </a:solid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Action Button: Back or Previous 6">
            <a:hlinkClick r:id="" action="ppaction://hlinkshowjump?jump=previousslide" highlightClick="1"/>
          </p:cNvPr>
          <p:cNvSpPr/>
          <p:nvPr/>
        </p:nvSpPr>
        <p:spPr>
          <a:xfrm>
            <a:off x="685800" y="4953000"/>
            <a:ext cx="1600200" cy="1219200"/>
          </a:xfrm>
          <a:prstGeom prst="actionButtonBackPrevious">
            <a:avLst/>
          </a:prstGeom>
          <a:solidFill>
            <a:srgbClr val="FF0000"/>
          </a:solid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7" name="Content Placeholder 3"/>
          <p:cNvSpPr>
            <a:spLocks noGrp="1"/>
          </p:cNvSpPr>
          <p:nvPr>
            <p:ph idx="1"/>
          </p:nvPr>
        </p:nvSpPr>
        <p:spPr>
          <a:xfrm>
            <a:off x="457200" y="381000"/>
            <a:ext cx="8229600" cy="6096000"/>
          </a:xfrm>
          <a:solidFill>
            <a:schemeClr val="bg1"/>
          </a:solidFill>
          <a:ln w="41275">
            <a:solidFill>
              <a:schemeClr val="tx1"/>
            </a:solidFill>
          </a:ln>
        </p:spPr>
        <p:txBody>
          <a:bodyPr/>
          <a:lstStyle/>
          <a:p>
            <a:pPr>
              <a:buFont typeface="Arial" charset="0"/>
              <a:buNone/>
            </a:pPr>
            <a:r>
              <a:rPr lang="en-US" sz="5400" b="1" dirty="0" smtClean="0"/>
              <a:t>  </a:t>
            </a:r>
            <a:r>
              <a:rPr lang="en-US" sz="5400" b="1" u="sng" dirty="0" smtClean="0"/>
              <a:t>Answer:</a:t>
            </a:r>
          </a:p>
          <a:p>
            <a:pPr>
              <a:buFont typeface="Arial" charset="0"/>
              <a:buNone/>
            </a:pPr>
            <a:r>
              <a:rPr lang="en-US" sz="4800" dirty="0" smtClean="0"/>
              <a:t>  Underneath the floors</a:t>
            </a:r>
          </a:p>
          <a:p>
            <a:pPr>
              <a:buFont typeface="Arial" charset="0"/>
              <a:buNone/>
            </a:pPr>
            <a:r>
              <a:rPr lang="en-US" sz="4800" dirty="0" smtClean="0"/>
              <a:t>The text says the timbers are beneath the room, and that the floor tilts up when they crack.</a:t>
            </a:r>
          </a:p>
          <a:p>
            <a:pPr>
              <a:buFont typeface="Wingdings" pitchFamily="2" charset="2"/>
              <a:buChar char="ü"/>
            </a:pPr>
            <a:endParaRPr lang="en-US" dirty="0" smtClean="0"/>
          </a:p>
        </p:txBody>
      </p:sp>
      <p:sp>
        <p:nvSpPr>
          <p:cNvPr id="6" name="Action Button: Home 5">
            <a:hlinkClick r:id="rId4" action="ppaction://hlinksldjump" highlightClick="1"/>
          </p:cNvPr>
          <p:cNvSpPr/>
          <p:nvPr/>
        </p:nvSpPr>
        <p:spPr>
          <a:xfrm>
            <a:off x="6858000" y="5029200"/>
            <a:ext cx="1600200" cy="1219200"/>
          </a:xfrm>
          <a:prstGeom prst="actionButtonHome">
            <a:avLst/>
          </a:prstGeom>
          <a:solidFill>
            <a:srgbClr val="66FF33"/>
          </a:solid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6"/>
          <p:cNvSpPr>
            <a:spLocks noChangeArrowheads="1"/>
          </p:cNvSpPr>
          <p:nvPr/>
        </p:nvSpPr>
        <p:spPr bwMode="auto">
          <a:xfrm>
            <a:off x="6584325" y="6550223"/>
            <a:ext cx="2559675" cy="307777"/>
          </a:xfrm>
          <a:prstGeom prst="rect">
            <a:avLst/>
          </a:prstGeom>
          <a:noFill/>
          <a:ln w="9525">
            <a:noFill/>
            <a:miter lim="800000"/>
            <a:headEnd/>
            <a:tailEnd/>
          </a:ln>
        </p:spPr>
        <p:txBody>
          <a:bodyPr wrap="none">
            <a:spAutoFit/>
          </a:bodyPr>
          <a:lstStyle/>
          <a:p>
            <a:r>
              <a:rPr lang="en-US" sz="1400" dirty="0">
                <a:latin typeface="Calibri" pitchFamily="34" charset="0"/>
              </a:rPr>
              <a:t>Copyright © 2011 </a:t>
            </a:r>
            <a:r>
              <a:rPr lang="en-US" sz="1400" dirty="0" smtClean="0">
                <a:latin typeface="Calibri" pitchFamily="34" charset="0"/>
              </a:rPr>
              <a:t>Tiffany Thayer</a:t>
            </a:r>
            <a:endParaRPr lang="en-US" sz="1400" dirty="0">
              <a:latin typeface="Calibri" pitchFamily="34" charset="0"/>
            </a:endParaRPr>
          </a:p>
        </p:txBody>
      </p:sp>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ction Button: Forward or Next 8">
            <a:hlinkClick r:id="rId4" action="ppaction://hlinksldjump" highlightClick="1"/>
          </p:cNvPr>
          <p:cNvSpPr/>
          <p:nvPr/>
        </p:nvSpPr>
        <p:spPr>
          <a:xfrm>
            <a:off x="7315200" y="5410200"/>
            <a:ext cx="1600200" cy="1219200"/>
          </a:xfrm>
          <a:prstGeom prst="actionButtonForwardNext">
            <a:avLst/>
          </a:prstGeom>
          <a:solidFill>
            <a:srgbClr val="66FF33"/>
          </a:solid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Action Button: Back or Previous 9">
            <a:hlinkClick r:id="rId5" action="ppaction://hlinksldjump" highlightClick="1"/>
          </p:cNvPr>
          <p:cNvSpPr/>
          <p:nvPr/>
        </p:nvSpPr>
        <p:spPr>
          <a:xfrm>
            <a:off x="228600" y="5410200"/>
            <a:ext cx="1600200" cy="1219200"/>
          </a:xfrm>
          <a:prstGeom prst="actionButtonBackPrevious">
            <a:avLst/>
          </a:prstGeom>
          <a:solidFill>
            <a:srgbClr val="FF0000"/>
          </a:solid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Oval 4">
            <a:hlinkClick r:id="rId6" action="ppaction://hlinksldjump"/>
          </p:cNvPr>
          <p:cNvSpPr/>
          <p:nvPr/>
        </p:nvSpPr>
        <p:spPr>
          <a:xfrm>
            <a:off x="7620000" y="4114800"/>
            <a:ext cx="990600" cy="914400"/>
          </a:xfrm>
          <a:prstGeom prst="ellipse">
            <a:avLst/>
          </a:prstGeom>
          <a:solidFill>
            <a:srgbClr val="FFFF00"/>
          </a:solid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smtClean="0">
                <a:solidFill>
                  <a:schemeClr val="tx1"/>
                </a:solidFill>
              </a:rPr>
              <a:t>4</a:t>
            </a:r>
            <a:endParaRPr lang="en-US" sz="3600" b="1" dirty="0">
              <a:solidFill>
                <a:schemeClr val="tx1"/>
              </a:solidFill>
            </a:endParaRPr>
          </a:p>
        </p:txBody>
      </p:sp>
      <p:pic>
        <p:nvPicPr>
          <p:cNvPr id="4098" name="Picture 2"/>
          <p:cNvPicPr>
            <a:picLocks noChangeAspect="1" noChangeArrowheads="1"/>
          </p:cNvPicPr>
          <p:nvPr/>
        </p:nvPicPr>
        <p:blipFill>
          <a:blip r:embed="rId7" cstate="print"/>
          <a:srcRect/>
          <a:stretch>
            <a:fillRect/>
          </a:stretch>
        </p:blipFill>
        <p:spPr bwMode="auto">
          <a:xfrm>
            <a:off x="2080990" y="304800"/>
            <a:ext cx="4982021" cy="6248400"/>
          </a:xfrm>
          <a:prstGeom prst="rect">
            <a:avLst/>
          </a:prstGeom>
          <a:noFill/>
          <a:ln w="127000">
            <a:solidFill>
              <a:schemeClr val="tx1"/>
            </a:solidFill>
            <a:miter lim="800000"/>
            <a:headEnd/>
            <a:tailEnd/>
          </a:ln>
        </p:spPr>
      </p:pic>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5" name="Content Placeholder 3"/>
          <p:cNvSpPr>
            <a:spLocks noGrp="1"/>
          </p:cNvSpPr>
          <p:nvPr>
            <p:ph idx="1"/>
          </p:nvPr>
        </p:nvSpPr>
        <p:spPr>
          <a:xfrm>
            <a:off x="457200" y="381000"/>
            <a:ext cx="8229600" cy="6096000"/>
          </a:xfrm>
          <a:solidFill>
            <a:schemeClr val="bg1"/>
          </a:solidFill>
          <a:ln w="41275">
            <a:solidFill>
              <a:schemeClr val="tx1"/>
            </a:solidFill>
          </a:ln>
        </p:spPr>
        <p:txBody>
          <a:bodyPr/>
          <a:lstStyle/>
          <a:p>
            <a:pPr>
              <a:buFont typeface="Arial" charset="0"/>
              <a:buNone/>
            </a:pPr>
            <a:r>
              <a:rPr lang="en-US" sz="5400" dirty="0" smtClean="0"/>
              <a:t>  </a:t>
            </a:r>
            <a:r>
              <a:rPr lang="en-US" sz="4800" dirty="0" smtClean="0"/>
              <a:t>Why does </a:t>
            </a:r>
            <a:r>
              <a:rPr lang="en-US" sz="4800" b="1" dirty="0" smtClean="0"/>
              <a:t>Ah Sing </a:t>
            </a:r>
            <a:r>
              <a:rPr lang="en-US" sz="4800" dirty="0" smtClean="0"/>
              <a:t>decide to </a:t>
            </a:r>
            <a:r>
              <a:rPr lang="en-US" sz="4800" b="1" dirty="0" smtClean="0">
                <a:solidFill>
                  <a:srgbClr val="FF0000"/>
                </a:solidFill>
              </a:rPr>
              <a:t>push</a:t>
            </a:r>
            <a:r>
              <a:rPr lang="en-US" sz="4800" dirty="0" smtClean="0"/>
              <a:t> </a:t>
            </a:r>
            <a:r>
              <a:rPr lang="en-US" sz="4800" b="1" dirty="0" smtClean="0"/>
              <a:t>Chin</a:t>
            </a:r>
            <a:r>
              <a:rPr lang="en-US" sz="4800" dirty="0" smtClean="0"/>
              <a:t> under the table?</a:t>
            </a:r>
          </a:p>
          <a:p>
            <a:pPr>
              <a:buFont typeface="Wingdings" pitchFamily="2" charset="2"/>
              <a:buNone/>
            </a:pPr>
            <a:endParaRPr lang="en-US" sz="4800" dirty="0" smtClean="0"/>
          </a:p>
        </p:txBody>
      </p:sp>
      <p:sp>
        <p:nvSpPr>
          <p:cNvPr id="9" name="5-Point Star 8">
            <a:hlinkClick r:id="rId4" action="ppaction://hlinksldjump"/>
          </p:cNvPr>
          <p:cNvSpPr/>
          <p:nvPr/>
        </p:nvSpPr>
        <p:spPr>
          <a:xfrm>
            <a:off x="2057400" y="2133600"/>
            <a:ext cx="4876800" cy="4114800"/>
          </a:xfrm>
          <a:prstGeom prst="star5">
            <a:avLst/>
          </a:prstGeom>
          <a:solidFill>
            <a:srgbClr val="FFFF00"/>
          </a:solid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solidFill>
                  <a:schemeClr val="tx1"/>
                </a:solidFill>
                <a:hlinkClick r:id="rId4" action="ppaction://hlinksldjump"/>
              </a:rPr>
              <a:t>Answer</a:t>
            </a:r>
            <a:endParaRPr lang="en-US" sz="4000" b="1" dirty="0">
              <a:solidFill>
                <a:schemeClr val="tx1"/>
              </a:solidFill>
            </a:endParaRPr>
          </a:p>
        </p:txBody>
      </p:sp>
      <p:sp>
        <p:nvSpPr>
          <p:cNvPr id="5" name="Rectangle 6"/>
          <p:cNvSpPr>
            <a:spLocks noChangeArrowheads="1"/>
          </p:cNvSpPr>
          <p:nvPr/>
        </p:nvSpPr>
        <p:spPr bwMode="auto">
          <a:xfrm>
            <a:off x="6584325" y="6550223"/>
            <a:ext cx="2559675" cy="307777"/>
          </a:xfrm>
          <a:prstGeom prst="rect">
            <a:avLst/>
          </a:prstGeom>
          <a:noFill/>
          <a:ln w="9525">
            <a:noFill/>
            <a:miter lim="800000"/>
            <a:headEnd/>
            <a:tailEnd/>
          </a:ln>
        </p:spPr>
        <p:txBody>
          <a:bodyPr wrap="none">
            <a:spAutoFit/>
          </a:bodyPr>
          <a:lstStyle/>
          <a:p>
            <a:r>
              <a:rPr lang="en-US" sz="1400" dirty="0">
                <a:latin typeface="Calibri" pitchFamily="34" charset="0"/>
              </a:rPr>
              <a:t>Copyright © 2011 </a:t>
            </a:r>
            <a:r>
              <a:rPr lang="en-US" sz="1400" dirty="0" smtClean="0">
                <a:latin typeface="Calibri" pitchFamily="34" charset="0"/>
              </a:rPr>
              <a:t>Tiffany Thayer</a:t>
            </a:r>
            <a:endParaRPr lang="en-US" sz="1400" dirty="0">
              <a:latin typeface="Calibri" pitchFamily="34" charset="0"/>
            </a:endParaRPr>
          </a:p>
        </p:txBody>
      </p:sp>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3" name="Content Placeholder 3"/>
          <p:cNvSpPr>
            <a:spLocks noGrp="1"/>
          </p:cNvSpPr>
          <p:nvPr>
            <p:ph idx="1"/>
          </p:nvPr>
        </p:nvSpPr>
        <p:spPr>
          <a:xfrm>
            <a:off x="457200" y="381000"/>
            <a:ext cx="8229600" cy="6096000"/>
          </a:xfrm>
          <a:solidFill>
            <a:schemeClr val="bg1"/>
          </a:solidFill>
          <a:ln w="41275">
            <a:solidFill>
              <a:schemeClr val="tx1"/>
            </a:solidFill>
          </a:ln>
        </p:spPr>
        <p:txBody>
          <a:bodyPr/>
          <a:lstStyle/>
          <a:p>
            <a:pPr>
              <a:buFont typeface="Arial" charset="0"/>
              <a:buNone/>
            </a:pPr>
            <a:r>
              <a:rPr lang="en-US" sz="5400" b="1" dirty="0" smtClean="0"/>
              <a:t>  </a:t>
            </a:r>
            <a:r>
              <a:rPr lang="en-US" sz="5400" b="1" u="sng" dirty="0" smtClean="0"/>
              <a:t>Answer:</a:t>
            </a:r>
          </a:p>
          <a:p>
            <a:pPr>
              <a:buNone/>
            </a:pPr>
            <a:r>
              <a:rPr lang="en-US" sz="5000" dirty="0" smtClean="0"/>
              <a:t>To </a:t>
            </a:r>
            <a:r>
              <a:rPr lang="en-US" sz="5000" b="1" dirty="0" smtClean="0">
                <a:solidFill>
                  <a:srgbClr val="FF0000"/>
                </a:solidFill>
              </a:rPr>
              <a:t>protect</a:t>
            </a:r>
            <a:r>
              <a:rPr lang="en-US" sz="5000" dirty="0" smtClean="0"/>
              <a:t> both of them from being </a:t>
            </a:r>
            <a:r>
              <a:rPr lang="en-US" sz="5000" b="1" dirty="0" smtClean="0"/>
              <a:t>hurt</a:t>
            </a:r>
            <a:r>
              <a:rPr lang="en-US" sz="5000" dirty="0" smtClean="0"/>
              <a:t> by glass and objects bouncing around the room and because he </a:t>
            </a:r>
            <a:r>
              <a:rPr lang="en-US" sz="5000" b="1" dirty="0" smtClean="0"/>
              <a:t>cares deeply</a:t>
            </a:r>
            <a:r>
              <a:rPr lang="en-US" sz="5000" dirty="0" smtClean="0"/>
              <a:t> about his son.</a:t>
            </a:r>
          </a:p>
          <a:p>
            <a:pPr>
              <a:buFont typeface="Arial" charset="0"/>
              <a:buNone/>
            </a:pPr>
            <a:endParaRPr lang="en-US" sz="5400" dirty="0" smtClean="0"/>
          </a:p>
          <a:p>
            <a:pPr>
              <a:buFont typeface="Wingdings" pitchFamily="2" charset="2"/>
              <a:buChar char="ü"/>
            </a:pPr>
            <a:endParaRPr lang="en-US" dirty="0" smtClean="0"/>
          </a:p>
        </p:txBody>
      </p:sp>
      <p:sp>
        <p:nvSpPr>
          <p:cNvPr id="6" name="Action Button: Home 5">
            <a:hlinkClick r:id="rId4" action="ppaction://hlinksldjump" highlightClick="1"/>
          </p:cNvPr>
          <p:cNvSpPr/>
          <p:nvPr/>
        </p:nvSpPr>
        <p:spPr>
          <a:xfrm>
            <a:off x="6858000" y="5029200"/>
            <a:ext cx="1600200" cy="1219200"/>
          </a:xfrm>
          <a:prstGeom prst="actionButtonHome">
            <a:avLst/>
          </a:prstGeom>
          <a:solidFill>
            <a:srgbClr val="66FF33"/>
          </a:solid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6"/>
          <p:cNvSpPr>
            <a:spLocks noChangeArrowheads="1"/>
          </p:cNvSpPr>
          <p:nvPr/>
        </p:nvSpPr>
        <p:spPr bwMode="auto">
          <a:xfrm>
            <a:off x="6584325" y="6550223"/>
            <a:ext cx="2559675" cy="307777"/>
          </a:xfrm>
          <a:prstGeom prst="rect">
            <a:avLst/>
          </a:prstGeom>
          <a:noFill/>
          <a:ln w="9525">
            <a:noFill/>
            <a:miter lim="800000"/>
            <a:headEnd/>
            <a:tailEnd/>
          </a:ln>
        </p:spPr>
        <p:txBody>
          <a:bodyPr wrap="none">
            <a:spAutoFit/>
          </a:bodyPr>
          <a:lstStyle/>
          <a:p>
            <a:r>
              <a:rPr lang="en-US" sz="1400" dirty="0">
                <a:latin typeface="Calibri" pitchFamily="34" charset="0"/>
              </a:rPr>
              <a:t>Copyright © 2011 </a:t>
            </a:r>
            <a:r>
              <a:rPr lang="en-US" sz="1400" dirty="0" smtClean="0">
                <a:latin typeface="Calibri" pitchFamily="34" charset="0"/>
              </a:rPr>
              <a:t>Tiffany Thayer</a:t>
            </a:r>
            <a:endParaRPr lang="en-US" sz="1400" dirty="0">
              <a:latin typeface="Calibri" pitchFamily="34" charset="0"/>
            </a:endParaRPr>
          </a:p>
        </p:txBody>
      </p:sp>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ction Button: Forward or Next 8">
            <a:hlinkClick r:id="rId4" action="ppaction://hlinksldjump" highlightClick="1"/>
          </p:cNvPr>
          <p:cNvSpPr/>
          <p:nvPr/>
        </p:nvSpPr>
        <p:spPr>
          <a:xfrm>
            <a:off x="7315200" y="5410200"/>
            <a:ext cx="1600200" cy="1219200"/>
          </a:xfrm>
          <a:prstGeom prst="actionButtonForwardNext">
            <a:avLst/>
          </a:prstGeom>
          <a:solidFill>
            <a:srgbClr val="66FF33"/>
          </a:solid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Action Button: Back or Previous 9">
            <a:hlinkClick r:id="rId5" action="ppaction://hlinksldjump" highlightClick="1"/>
          </p:cNvPr>
          <p:cNvSpPr/>
          <p:nvPr/>
        </p:nvSpPr>
        <p:spPr>
          <a:xfrm>
            <a:off x="228600" y="5410200"/>
            <a:ext cx="1600200" cy="1219200"/>
          </a:xfrm>
          <a:prstGeom prst="actionButtonBackPrevious">
            <a:avLst/>
          </a:prstGeom>
          <a:solidFill>
            <a:srgbClr val="FF0000"/>
          </a:solid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Oval 6">
            <a:hlinkClick r:id="rId6" action="ppaction://hlinksldjump"/>
          </p:cNvPr>
          <p:cNvSpPr/>
          <p:nvPr/>
        </p:nvSpPr>
        <p:spPr>
          <a:xfrm>
            <a:off x="7620000" y="3048000"/>
            <a:ext cx="990600" cy="914400"/>
          </a:xfrm>
          <a:prstGeom prst="ellipse">
            <a:avLst/>
          </a:prstGeom>
          <a:solidFill>
            <a:srgbClr val="FFFF00"/>
          </a:solid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smtClean="0">
                <a:solidFill>
                  <a:schemeClr val="tx1"/>
                </a:solidFill>
              </a:rPr>
              <a:t>6</a:t>
            </a:r>
            <a:endParaRPr lang="en-US" sz="3600" b="1" dirty="0">
              <a:solidFill>
                <a:schemeClr val="tx1"/>
              </a:solidFill>
            </a:endParaRPr>
          </a:p>
        </p:txBody>
      </p:sp>
      <p:sp>
        <p:nvSpPr>
          <p:cNvPr id="11" name="Oval 10">
            <a:hlinkClick r:id="rId7" action="ppaction://hlinksldjump"/>
          </p:cNvPr>
          <p:cNvSpPr/>
          <p:nvPr/>
        </p:nvSpPr>
        <p:spPr>
          <a:xfrm>
            <a:off x="7620000" y="1905000"/>
            <a:ext cx="990600" cy="914400"/>
          </a:xfrm>
          <a:prstGeom prst="ellipse">
            <a:avLst/>
          </a:prstGeom>
          <a:solidFill>
            <a:srgbClr val="FFFF00"/>
          </a:solid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smtClean="0">
                <a:solidFill>
                  <a:schemeClr val="tx1"/>
                </a:solidFill>
              </a:rPr>
              <a:t>5</a:t>
            </a:r>
            <a:endParaRPr lang="en-US" sz="3600" b="1" dirty="0">
              <a:solidFill>
                <a:schemeClr val="tx1"/>
              </a:solidFill>
            </a:endParaRPr>
          </a:p>
        </p:txBody>
      </p:sp>
      <p:pic>
        <p:nvPicPr>
          <p:cNvPr id="5122" name="Picture 2"/>
          <p:cNvPicPr>
            <a:picLocks noChangeAspect="1" noChangeArrowheads="1"/>
          </p:cNvPicPr>
          <p:nvPr/>
        </p:nvPicPr>
        <p:blipFill>
          <a:blip r:embed="rId8" cstate="print"/>
          <a:srcRect/>
          <a:stretch>
            <a:fillRect/>
          </a:stretch>
        </p:blipFill>
        <p:spPr bwMode="auto">
          <a:xfrm>
            <a:off x="2063961" y="220228"/>
            <a:ext cx="5022639" cy="6409171"/>
          </a:xfrm>
          <a:prstGeom prst="rect">
            <a:avLst/>
          </a:prstGeom>
          <a:noFill/>
          <a:ln w="127000">
            <a:solidFill>
              <a:schemeClr val="tx1"/>
            </a:solidFill>
            <a:miter lim="800000"/>
            <a:headEnd/>
            <a:tailEnd/>
          </a:ln>
        </p:spPr>
      </p:pic>
      <p:sp>
        <p:nvSpPr>
          <p:cNvPr id="8" name="Oval 7">
            <a:hlinkClick r:id="rId9" action="ppaction://hlinksldjump"/>
          </p:cNvPr>
          <p:cNvSpPr/>
          <p:nvPr/>
        </p:nvSpPr>
        <p:spPr>
          <a:xfrm>
            <a:off x="7620000" y="4114800"/>
            <a:ext cx="990600" cy="914400"/>
          </a:xfrm>
          <a:prstGeom prst="ellipse">
            <a:avLst/>
          </a:prstGeom>
          <a:solidFill>
            <a:srgbClr val="FFFF00"/>
          </a:solid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smtClean="0">
                <a:solidFill>
                  <a:schemeClr val="tx1"/>
                </a:solidFill>
              </a:rPr>
              <a:t>7</a:t>
            </a:r>
            <a:endParaRPr lang="en-US" sz="3600" b="1" dirty="0">
              <a:solidFill>
                <a:schemeClr val="tx1"/>
              </a:solidFill>
            </a:endParaRPr>
          </a:p>
        </p:txBody>
      </p:sp>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5" name="Content Placeholder 3"/>
          <p:cNvSpPr>
            <a:spLocks noGrp="1"/>
          </p:cNvSpPr>
          <p:nvPr>
            <p:ph idx="1"/>
          </p:nvPr>
        </p:nvSpPr>
        <p:spPr>
          <a:xfrm>
            <a:off x="533400" y="381000"/>
            <a:ext cx="8229600" cy="6096000"/>
          </a:xfrm>
          <a:solidFill>
            <a:schemeClr val="bg1"/>
          </a:solidFill>
          <a:ln w="41275">
            <a:solidFill>
              <a:schemeClr val="tx1"/>
            </a:solidFill>
          </a:ln>
        </p:spPr>
        <p:txBody>
          <a:bodyPr/>
          <a:lstStyle/>
          <a:p>
            <a:pPr>
              <a:buFont typeface="Arial" charset="0"/>
              <a:buNone/>
            </a:pPr>
            <a:r>
              <a:rPr lang="en-US" sz="4800" b="1" dirty="0" smtClean="0"/>
              <a:t>Why</a:t>
            </a:r>
            <a:r>
              <a:rPr lang="en-US" sz="4800" dirty="0" smtClean="0"/>
              <a:t> do horses and cattle “</a:t>
            </a:r>
            <a:r>
              <a:rPr lang="en-US" sz="4800" b="1" dirty="0" smtClean="0">
                <a:solidFill>
                  <a:srgbClr val="FF0000"/>
                </a:solidFill>
              </a:rPr>
              <a:t>stampede</a:t>
            </a:r>
            <a:r>
              <a:rPr lang="en-US" sz="4800" dirty="0" smtClean="0"/>
              <a:t> in terror”?</a:t>
            </a:r>
            <a:endParaRPr lang="en-US" sz="5400" dirty="0" smtClean="0"/>
          </a:p>
          <a:p>
            <a:pPr>
              <a:buFont typeface="Wingdings" pitchFamily="2" charset="2"/>
              <a:buNone/>
            </a:pPr>
            <a:endParaRPr lang="en-US" dirty="0" smtClean="0"/>
          </a:p>
        </p:txBody>
      </p:sp>
      <p:sp>
        <p:nvSpPr>
          <p:cNvPr id="9" name="5-Point Star 8">
            <a:hlinkClick r:id="rId4" action="ppaction://hlinksldjump"/>
          </p:cNvPr>
          <p:cNvSpPr/>
          <p:nvPr/>
        </p:nvSpPr>
        <p:spPr>
          <a:xfrm>
            <a:off x="2590800" y="2209800"/>
            <a:ext cx="4267200" cy="3962400"/>
          </a:xfrm>
          <a:prstGeom prst="star5">
            <a:avLst/>
          </a:prstGeom>
          <a:solidFill>
            <a:srgbClr val="FFFF00"/>
          </a:solid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solidFill>
                  <a:schemeClr val="tx1"/>
                </a:solidFill>
                <a:hlinkClick r:id="rId4" action="ppaction://hlinksldjump"/>
              </a:rPr>
              <a:t>Answer</a:t>
            </a:r>
            <a:endParaRPr lang="en-US" sz="3200" b="1" dirty="0">
              <a:solidFill>
                <a:schemeClr val="tx1"/>
              </a:solidFill>
            </a:endParaRPr>
          </a:p>
        </p:txBody>
      </p:sp>
      <p:sp>
        <p:nvSpPr>
          <p:cNvPr id="5" name="Rectangle 6"/>
          <p:cNvSpPr>
            <a:spLocks noChangeArrowheads="1"/>
          </p:cNvSpPr>
          <p:nvPr/>
        </p:nvSpPr>
        <p:spPr bwMode="auto">
          <a:xfrm>
            <a:off x="6584325" y="6550223"/>
            <a:ext cx="2559675" cy="307777"/>
          </a:xfrm>
          <a:prstGeom prst="rect">
            <a:avLst/>
          </a:prstGeom>
          <a:noFill/>
          <a:ln w="9525">
            <a:noFill/>
            <a:miter lim="800000"/>
            <a:headEnd/>
            <a:tailEnd/>
          </a:ln>
        </p:spPr>
        <p:txBody>
          <a:bodyPr wrap="none">
            <a:spAutoFit/>
          </a:bodyPr>
          <a:lstStyle/>
          <a:p>
            <a:r>
              <a:rPr lang="en-US" sz="1400" dirty="0">
                <a:latin typeface="Calibri" pitchFamily="34" charset="0"/>
              </a:rPr>
              <a:t>Copyright © 2011 </a:t>
            </a:r>
            <a:r>
              <a:rPr lang="en-US" sz="1400" dirty="0" smtClean="0">
                <a:latin typeface="Calibri" pitchFamily="34" charset="0"/>
              </a:rPr>
              <a:t>Tiffany Thayer</a:t>
            </a:r>
            <a:endParaRPr lang="en-US" sz="1400" dirty="0">
              <a:latin typeface="Calibri" pitchFamily="34" charset="0"/>
            </a:endParaRPr>
          </a:p>
        </p:txBody>
      </p:sp>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3" name="Content Placeholder 3"/>
          <p:cNvSpPr>
            <a:spLocks noGrp="1"/>
          </p:cNvSpPr>
          <p:nvPr>
            <p:ph idx="1"/>
          </p:nvPr>
        </p:nvSpPr>
        <p:spPr>
          <a:xfrm>
            <a:off x="457200" y="381000"/>
            <a:ext cx="8229600" cy="6096000"/>
          </a:xfrm>
          <a:solidFill>
            <a:schemeClr val="bg1"/>
          </a:solidFill>
          <a:ln w="41275">
            <a:solidFill>
              <a:schemeClr val="tx1"/>
            </a:solidFill>
          </a:ln>
        </p:spPr>
        <p:txBody>
          <a:bodyPr/>
          <a:lstStyle/>
          <a:p>
            <a:pPr>
              <a:buFont typeface="Arial" charset="0"/>
              <a:buNone/>
            </a:pPr>
            <a:r>
              <a:rPr lang="en-US" sz="5400" dirty="0" smtClean="0"/>
              <a:t>  </a:t>
            </a:r>
            <a:r>
              <a:rPr lang="en-US" sz="5400" b="1" u="sng" dirty="0" smtClean="0"/>
              <a:t>Answer:</a:t>
            </a:r>
          </a:p>
          <a:p>
            <a:pPr>
              <a:buNone/>
            </a:pPr>
            <a:r>
              <a:rPr lang="en-US" sz="4800" dirty="0" smtClean="0"/>
              <a:t>  They are </a:t>
            </a:r>
            <a:r>
              <a:rPr lang="en-US" sz="4800" b="1" dirty="0" smtClean="0">
                <a:solidFill>
                  <a:srgbClr val="FF0000"/>
                </a:solidFill>
              </a:rPr>
              <a:t>frightened</a:t>
            </a:r>
            <a:r>
              <a:rPr lang="en-US" sz="4800" dirty="0" smtClean="0"/>
              <a:t> by the ground’s movement. They are </a:t>
            </a:r>
            <a:r>
              <a:rPr lang="en-US" sz="4800" b="1" dirty="0" smtClean="0">
                <a:solidFill>
                  <a:srgbClr val="FF0000"/>
                </a:solidFill>
              </a:rPr>
              <a:t>desperate</a:t>
            </a:r>
            <a:r>
              <a:rPr lang="en-US" sz="4800" dirty="0" smtClean="0"/>
              <a:t> to get away from it.</a:t>
            </a:r>
            <a:endParaRPr lang="en-US" sz="5400" dirty="0" smtClean="0"/>
          </a:p>
          <a:p>
            <a:pPr>
              <a:buFont typeface="Wingdings" pitchFamily="2" charset="2"/>
              <a:buChar char="q"/>
            </a:pPr>
            <a:endParaRPr lang="en-US" sz="5400" dirty="0" smtClean="0"/>
          </a:p>
          <a:p>
            <a:pPr>
              <a:buFont typeface="Arial" charset="0"/>
              <a:buNone/>
            </a:pPr>
            <a:endParaRPr lang="en-US" sz="5400" dirty="0" smtClean="0"/>
          </a:p>
          <a:p>
            <a:pPr>
              <a:buFont typeface="Wingdings" pitchFamily="2" charset="2"/>
              <a:buChar char="ü"/>
            </a:pPr>
            <a:endParaRPr lang="en-US" dirty="0" smtClean="0"/>
          </a:p>
        </p:txBody>
      </p:sp>
      <p:sp>
        <p:nvSpPr>
          <p:cNvPr id="6" name="Action Button: Home 5">
            <a:hlinkClick r:id="rId4" action="ppaction://hlinksldjump" highlightClick="1"/>
          </p:cNvPr>
          <p:cNvSpPr/>
          <p:nvPr/>
        </p:nvSpPr>
        <p:spPr>
          <a:xfrm>
            <a:off x="6858000" y="5029200"/>
            <a:ext cx="1600200" cy="1219200"/>
          </a:xfrm>
          <a:prstGeom prst="actionButtonHome">
            <a:avLst/>
          </a:prstGeom>
          <a:solidFill>
            <a:srgbClr val="66FF33"/>
          </a:solid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6"/>
          <p:cNvSpPr>
            <a:spLocks noChangeArrowheads="1"/>
          </p:cNvSpPr>
          <p:nvPr/>
        </p:nvSpPr>
        <p:spPr bwMode="auto">
          <a:xfrm>
            <a:off x="6584325" y="6550223"/>
            <a:ext cx="2559675" cy="307777"/>
          </a:xfrm>
          <a:prstGeom prst="rect">
            <a:avLst/>
          </a:prstGeom>
          <a:noFill/>
          <a:ln w="9525">
            <a:noFill/>
            <a:miter lim="800000"/>
            <a:headEnd/>
            <a:tailEnd/>
          </a:ln>
        </p:spPr>
        <p:txBody>
          <a:bodyPr wrap="none">
            <a:spAutoFit/>
          </a:bodyPr>
          <a:lstStyle/>
          <a:p>
            <a:r>
              <a:rPr lang="en-US" sz="1400" dirty="0">
                <a:latin typeface="Calibri" pitchFamily="34" charset="0"/>
              </a:rPr>
              <a:t>Copyright © 2011 </a:t>
            </a:r>
            <a:r>
              <a:rPr lang="en-US" sz="1400" dirty="0" smtClean="0">
                <a:latin typeface="Calibri" pitchFamily="34" charset="0"/>
              </a:rPr>
              <a:t>Tiffany Thayer</a:t>
            </a:r>
            <a:endParaRPr lang="en-US" sz="1400" dirty="0">
              <a:latin typeface="Calibri" pitchFamily="34" charset="0"/>
            </a:endParaRPr>
          </a:p>
        </p:txBody>
      </p:sp>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5" name="Content Placeholder 3"/>
          <p:cNvSpPr>
            <a:spLocks noGrp="1"/>
          </p:cNvSpPr>
          <p:nvPr>
            <p:ph idx="1"/>
          </p:nvPr>
        </p:nvSpPr>
        <p:spPr>
          <a:xfrm>
            <a:off x="533400" y="381000"/>
            <a:ext cx="8229600" cy="6096000"/>
          </a:xfrm>
          <a:solidFill>
            <a:schemeClr val="bg1"/>
          </a:solidFill>
          <a:ln w="41275">
            <a:solidFill>
              <a:schemeClr val="tx1"/>
            </a:solidFill>
          </a:ln>
        </p:spPr>
        <p:txBody>
          <a:bodyPr/>
          <a:lstStyle/>
          <a:p>
            <a:pPr>
              <a:buFont typeface="Arial" charset="0"/>
              <a:buNone/>
            </a:pPr>
            <a:r>
              <a:rPr lang="en-US" sz="4800" dirty="0" smtClean="0"/>
              <a:t>  Why do the </a:t>
            </a:r>
            <a:r>
              <a:rPr lang="en-US" sz="4800" b="1" dirty="0" smtClean="0"/>
              <a:t>buildings</a:t>
            </a:r>
            <a:r>
              <a:rPr lang="en-US" sz="4800" dirty="0" smtClean="0"/>
              <a:t> on Valencia Street get </a:t>
            </a:r>
            <a:r>
              <a:rPr lang="en-US" sz="4800" b="1" dirty="0" smtClean="0">
                <a:solidFill>
                  <a:srgbClr val="FF0000"/>
                </a:solidFill>
              </a:rPr>
              <a:t>pulled</a:t>
            </a:r>
            <a:r>
              <a:rPr lang="en-US" sz="4800" dirty="0" smtClean="0"/>
              <a:t> underground?</a:t>
            </a:r>
          </a:p>
          <a:p>
            <a:pPr>
              <a:buFont typeface="Wingdings" pitchFamily="2" charset="2"/>
              <a:buNone/>
            </a:pPr>
            <a:endParaRPr lang="en-US" dirty="0" smtClean="0"/>
          </a:p>
        </p:txBody>
      </p:sp>
      <p:sp>
        <p:nvSpPr>
          <p:cNvPr id="9" name="5-Point Star 8">
            <a:hlinkClick r:id="rId4" action="ppaction://hlinksldjump"/>
          </p:cNvPr>
          <p:cNvSpPr/>
          <p:nvPr/>
        </p:nvSpPr>
        <p:spPr>
          <a:xfrm>
            <a:off x="3962400" y="2743200"/>
            <a:ext cx="4191000" cy="3429000"/>
          </a:xfrm>
          <a:prstGeom prst="star5">
            <a:avLst/>
          </a:prstGeom>
          <a:solidFill>
            <a:srgbClr val="FFFF00"/>
          </a:solid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solidFill>
                  <a:schemeClr val="tx1"/>
                </a:solidFill>
                <a:hlinkClick r:id="rId4" action="ppaction://hlinksldjump"/>
              </a:rPr>
              <a:t>Answer</a:t>
            </a:r>
            <a:endParaRPr lang="en-US" sz="3200" b="1" dirty="0">
              <a:solidFill>
                <a:schemeClr val="tx1"/>
              </a:solidFill>
            </a:endParaRPr>
          </a:p>
        </p:txBody>
      </p:sp>
      <p:sp>
        <p:nvSpPr>
          <p:cNvPr id="5" name="Rectangle 6"/>
          <p:cNvSpPr>
            <a:spLocks noChangeArrowheads="1"/>
          </p:cNvSpPr>
          <p:nvPr/>
        </p:nvSpPr>
        <p:spPr bwMode="auto">
          <a:xfrm>
            <a:off x="6584325" y="6550223"/>
            <a:ext cx="2559675" cy="307777"/>
          </a:xfrm>
          <a:prstGeom prst="rect">
            <a:avLst/>
          </a:prstGeom>
          <a:noFill/>
          <a:ln w="9525">
            <a:noFill/>
            <a:miter lim="800000"/>
            <a:headEnd/>
            <a:tailEnd/>
          </a:ln>
        </p:spPr>
        <p:txBody>
          <a:bodyPr wrap="none">
            <a:spAutoFit/>
          </a:bodyPr>
          <a:lstStyle/>
          <a:p>
            <a:r>
              <a:rPr lang="en-US" sz="1400" dirty="0">
                <a:latin typeface="Calibri" pitchFamily="34" charset="0"/>
              </a:rPr>
              <a:t>Copyright © 2011 </a:t>
            </a:r>
            <a:r>
              <a:rPr lang="en-US" sz="1400" dirty="0" smtClean="0">
                <a:latin typeface="Calibri" pitchFamily="34" charset="0"/>
              </a:rPr>
              <a:t>Tiffany Thayer</a:t>
            </a:r>
            <a:endParaRPr lang="en-US" sz="1400" dirty="0">
              <a:latin typeface="Calibri" pitchFamily="34" charset="0"/>
            </a:endParaRPr>
          </a:p>
        </p:txBody>
      </p:sp>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3" name="Content Placeholder 3"/>
          <p:cNvSpPr>
            <a:spLocks noGrp="1"/>
          </p:cNvSpPr>
          <p:nvPr>
            <p:ph idx="1"/>
          </p:nvPr>
        </p:nvSpPr>
        <p:spPr>
          <a:xfrm>
            <a:off x="457200" y="381000"/>
            <a:ext cx="8229600" cy="6096000"/>
          </a:xfrm>
          <a:solidFill>
            <a:schemeClr val="bg1"/>
          </a:solidFill>
          <a:ln w="41275">
            <a:solidFill>
              <a:schemeClr val="tx1"/>
            </a:solidFill>
          </a:ln>
        </p:spPr>
        <p:txBody>
          <a:bodyPr/>
          <a:lstStyle/>
          <a:p>
            <a:pPr>
              <a:buFont typeface="Arial" charset="0"/>
              <a:buNone/>
            </a:pPr>
            <a:r>
              <a:rPr lang="en-US" sz="5400" dirty="0" smtClean="0"/>
              <a:t>  </a:t>
            </a:r>
            <a:r>
              <a:rPr lang="en-US" sz="5400" b="1" u="sng" dirty="0" smtClean="0"/>
              <a:t>Answer:</a:t>
            </a:r>
          </a:p>
          <a:p>
            <a:pPr>
              <a:buFont typeface="Arial" charset="0"/>
              <a:buNone/>
            </a:pPr>
            <a:r>
              <a:rPr lang="en-US" sz="4800" dirty="0" smtClean="0"/>
              <a:t>  </a:t>
            </a:r>
            <a:r>
              <a:rPr lang="en-US" sz="3300" dirty="0" smtClean="0"/>
              <a:t>The </a:t>
            </a:r>
            <a:r>
              <a:rPr lang="en-US" sz="3300" b="1" dirty="0" smtClean="0"/>
              <a:t>buildings</a:t>
            </a:r>
            <a:r>
              <a:rPr lang="en-US" sz="3300" dirty="0" smtClean="0"/>
              <a:t> were built on top of a landfill- dirt and rocks </a:t>
            </a:r>
            <a:r>
              <a:rPr lang="en-US" sz="3300" b="1" dirty="0" smtClean="0">
                <a:solidFill>
                  <a:srgbClr val="FF0000"/>
                </a:solidFill>
              </a:rPr>
              <a:t>dumped</a:t>
            </a:r>
            <a:r>
              <a:rPr lang="en-US" sz="3300" dirty="0" smtClean="0"/>
              <a:t> along shorelines and into creeks or ponds. During the Earthquake, the water underneath the landfill </a:t>
            </a:r>
            <a:r>
              <a:rPr lang="en-US" sz="3300" b="1" dirty="0" smtClean="0">
                <a:solidFill>
                  <a:srgbClr val="FF0000"/>
                </a:solidFill>
              </a:rPr>
              <a:t>mixes </a:t>
            </a:r>
            <a:r>
              <a:rPr lang="en-US" sz="3300" dirty="0" smtClean="0"/>
              <a:t>with the solid materials, becoming a liquid and </a:t>
            </a:r>
            <a:r>
              <a:rPr lang="en-US" sz="3300" b="1" dirty="0" smtClean="0">
                <a:solidFill>
                  <a:srgbClr val="FF0000"/>
                </a:solidFill>
              </a:rPr>
              <a:t>pulling</a:t>
            </a:r>
            <a:r>
              <a:rPr lang="en-US" sz="3300" dirty="0" smtClean="0"/>
              <a:t> the buildings under the ground.</a:t>
            </a:r>
          </a:p>
        </p:txBody>
      </p:sp>
      <p:sp>
        <p:nvSpPr>
          <p:cNvPr id="6" name="Action Button: Home 5">
            <a:hlinkClick r:id="rId4" action="ppaction://hlinksldjump" highlightClick="1"/>
          </p:cNvPr>
          <p:cNvSpPr/>
          <p:nvPr/>
        </p:nvSpPr>
        <p:spPr>
          <a:xfrm>
            <a:off x="7010400" y="5257800"/>
            <a:ext cx="1600200" cy="1219200"/>
          </a:xfrm>
          <a:prstGeom prst="actionButtonHome">
            <a:avLst/>
          </a:prstGeom>
          <a:solidFill>
            <a:srgbClr val="66FF33"/>
          </a:solid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6"/>
          <p:cNvSpPr>
            <a:spLocks noChangeArrowheads="1"/>
          </p:cNvSpPr>
          <p:nvPr/>
        </p:nvSpPr>
        <p:spPr bwMode="auto">
          <a:xfrm>
            <a:off x="6584325" y="6550223"/>
            <a:ext cx="2559675" cy="307777"/>
          </a:xfrm>
          <a:prstGeom prst="rect">
            <a:avLst/>
          </a:prstGeom>
          <a:noFill/>
          <a:ln w="9525">
            <a:noFill/>
            <a:miter lim="800000"/>
            <a:headEnd/>
            <a:tailEnd/>
          </a:ln>
        </p:spPr>
        <p:txBody>
          <a:bodyPr wrap="none">
            <a:spAutoFit/>
          </a:bodyPr>
          <a:lstStyle/>
          <a:p>
            <a:r>
              <a:rPr lang="en-US" sz="1400" dirty="0">
                <a:latin typeface="Calibri" pitchFamily="34" charset="0"/>
              </a:rPr>
              <a:t>Copyright © 2011 </a:t>
            </a:r>
            <a:r>
              <a:rPr lang="en-US" sz="1400" dirty="0" smtClean="0">
                <a:latin typeface="Calibri" pitchFamily="34" charset="0"/>
              </a:rPr>
              <a:t>Tiffany Thayer</a:t>
            </a:r>
            <a:endParaRPr lang="en-US" sz="1400" dirty="0">
              <a:latin typeface="Calibri" pitchFamily="34" charset="0"/>
            </a:endParaRPr>
          </a:p>
        </p:txBody>
      </p:sp>
    </p:spTree>
    <p:custDataLst>
      <p:tags r:id="rId1"/>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5" name="Content Placeholder 3"/>
          <p:cNvSpPr>
            <a:spLocks noGrp="1"/>
          </p:cNvSpPr>
          <p:nvPr>
            <p:ph idx="1"/>
          </p:nvPr>
        </p:nvSpPr>
        <p:spPr>
          <a:xfrm>
            <a:off x="533400" y="381000"/>
            <a:ext cx="8229600" cy="6096000"/>
          </a:xfrm>
          <a:solidFill>
            <a:schemeClr val="bg1"/>
          </a:solidFill>
          <a:ln w="41275">
            <a:solidFill>
              <a:schemeClr val="tx1"/>
            </a:solidFill>
          </a:ln>
        </p:spPr>
        <p:txBody>
          <a:bodyPr/>
          <a:lstStyle/>
          <a:p>
            <a:pPr>
              <a:buFont typeface="Arial" charset="0"/>
              <a:buNone/>
            </a:pPr>
            <a:r>
              <a:rPr lang="en-US" sz="4800" dirty="0" smtClean="0"/>
              <a:t>Why do you think the author </a:t>
            </a:r>
            <a:r>
              <a:rPr lang="en-US" sz="4800" b="1" dirty="0" smtClean="0">
                <a:solidFill>
                  <a:srgbClr val="FF0000"/>
                </a:solidFill>
              </a:rPr>
              <a:t>switches</a:t>
            </a:r>
            <a:r>
              <a:rPr lang="en-US" sz="4800" dirty="0" smtClean="0"/>
              <a:t> from the events happening in </a:t>
            </a:r>
            <a:r>
              <a:rPr lang="en-US" sz="4800" b="1" dirty="0" smtClean="0"/>
              <a:t>Ah Sing’s </a:t>
            </a:r>
            <a:r>
              <a:rPr lang="en-US" sz="4800" dirty="0" smtClean="0"/>
              <a:t>tenement to the scene on the </a:t>
            </a:r>
            <a:r>
              <a:rPr lang="en-US" sz="4800" b="1" dirty="0" smtClean="0"/>
              <a:t>street</a:t>
            </a:r>
            <a:r>
              <a:rPr lang="en-US" sz="4800" dirty="0" smtClean="0"/>
              <a:t>?</a:t>
            </a:r>
          </a:p>
          <a:p>
            <a:pPr>
              <a:buFont typeface="Wingdings" pitchFamily="2" charset="2"/>
              <a:buNone/>
            </a:pPr>
            <a:endParaRPr lang="en-US" dirty="0" smtClean="0"/>
          </a:p>
        </p:txBody>
      </p:sp>
      <p:sp>
        <p:nvSpPr>
          <p:cNvPr id="9" name="5-Point Star 8">
            <a:hlinkClick r:id="rId4" action="ppaction://hlinksldjump"/>
          </p:cNvPr>
          <p:cNvSpPr/>
          <p:nvPr/>
        </p:nvSpPr>
        <p:spPr>
          <a:xfrm>
            <a:off x="4648200" y="3200400"/>
            <a:ext cx="4038600" cy="3124200"/>
          </a:xfrm>
          <a:prstGeom prst="star5">
            <a:avLst/>
          </a:prstGeom>
          <a:solidFill>
            <a:srgbClr val="FFFF00"/>
          </a:solid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solidFill>
                  <a:schemeClr val="tx1"/>
                </a:solidFill>
                <a:hlinkClick r:id="rId4" action="ppaction://hlinksldjump"/>
              </a:rPr>
              <a:t>Answer</a:t>
            </a:r>
            <a:endParaRPr lang="en-US" sz="3200" b="1" dirty="0">
              <a:solidFill>
                <a:schemeClr val="tx1"/>
              </a:solidFill>
            </a:endParaRPr>
          </a:p>
        </p:txBody>
      </p:sp>
      <p:sp>
        <p:nvSpPr>
          <p:cNvPr id="5" name="Rectangle 6"/>
          <p:cNvSpPr>
            <a:spLocks noChangeArrowheads="1"/>
          </p:cNvSpPr>
          <p:nvPr/>
        </p:nvSpPr>
        <p:spPr bwMode="auto">
          <a:xfrm>
            <a:off x="6584325" y="6550223"/>
            <a:ext cx="2559675" cy="307777"/>
          </a:xfrm>
          <a:prstGeom prst="rect">
            <a:avLst/>
          </a:prstGeom>
          <a:noFill/>
          <a:ln w="9525">
            <a:noFill/>
            <a:miter lim="800000"/>
            <a:headEnd/>
            <a:tailEnd/>
          </a:ln>
        </p:spPr>
        <p:txBody>
          <a:bodyPr wrap="none">
            <a:spAutoFit/>
          </a:bodyPr>
          <a:lstStyle/>
          <a:p>
            <a:r>
              <a:rPr lang="en-US" sz="1400" dirty="0">
                <a:latin typeface="Calibri" pitchFamily="34" charset="0"/>
              </a:rPr>
              <a:t>Copyright © 2011 </a:t>
            </a:r>
            <a:r>
              <a:rPr lang="en-US" sz="1400" dirty="0" smtClean="0">
                <a:latin typeface="Calibri" pitchFamily="34" charset="0"/>
              </a:rPr>
              <a:t>Tiffany Thayer</a:t>
            </a:r>
            <a:endParaRPr lang="en-US" sz="1400" dirty="0">
              <a:latin typeface="Calibri" pitchFamily="34" charset="0"/>
            </a:endParaRPr>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ction Button: Forward or Next 4">
            <a:hlinkClick r:id="" action="ppaction://hlinkshowjump?jump=nextslide" highlightClick="1"/>
          </p:cNvPr>
          <p:cNvSpPr/>
          <p:nvPr/>
        </p:nvSpPr>
        <p:spPr>
          <a:xfrm>
            <a:off x="7315200" y="5410200"/>
            <a:ext cx="1600200" cy="1219200"/>
          </a:xfrm>
          <a:prstGeom prst="actionButtonForwardNext">
            <a:avLst/>
          </a:prstGeom>
          <a:solidFill>
            <a:srgbClr val="66FF33"/>
          </a:solid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Action Button: Back or Previous 3">
            <a:hlinkClick r:id="" action="ppaction://hlinkshowjump?jump=previousslide" highlightClick="1"/>
          </p:cNvPr>
          <p:cNvSpPr/>
          <p:nvPr/>
        </p:nvSpPr>
        <p:spPr>
          <a:xfrm>
            <a:off x="228600" y="5410200"/>
            <a:ext cx="1600200" cy="1219200"/>
          </a:xfrm>
          <a:prstGeom prst="actionButtonBackPrevious">
            <a:avLst/>
          </a:prstGeom>
          <a:solidFill>
            <a:srgbClr val="FF0000"/>
          </a:solid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026" name="Picture 2"/>
          <p:cNvPicPr>
            <a:picLocks noChangeAspect="1" noChangeArrowheads="1"/>
          </p:cNvPicPr>
          <p:nvPr/>
        </p:nvPicPr>
        <p:blipFill>
          <a:blip r:embed="rId4" cstate="print"/>
          <a:srcRect/>
          <a:stretch>
            <a:fillRect/>
          </a:stretch>
        </p:blipFill>
        <p:spPr bwMode="auto">
          <a:xfrm>
            <a:off x="2057400" y="228599"/>
            <a:ext cx="5029200" cy="6329323"/>
          </a:xfrm>
          <a:prstGeom prst="rect">
            <a:avLst/>
          </a:prstGeom>
          <a:noFill/>
          <a:ln w="127000">
            <a:solidFill>
              <a:schemeClr val="tx1"/>
            </a:solidFill>
            <a:miter lim="800000"/>
            <a:headEnd/>
            <a:tailEnd/>
          </a:ln>
        </p:spPr>
      </p:pic>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3" name="Content Placeholder 3"/>
          <p:cNvSpPr>
            <a:spLocks noGrp="1"/>
          </p:cNvSpPr>
          <p:nvPr>
            <p:ph idx="1"/>
          </p:nvPr>
        </p:nvSpPr>
        <p:spPr>
          <a:xfrm>
            <a:off x="457200" y="381000"/>
            <a:ext cx="8229600" cy="6096000"/>
          </a:xfrm>
          <a:solidFill>
            <a:schemeClr val="bg1"/>
          </a:solidFill>
          <a:ln w="41275">
            <a:solidFill>
              <a:schemeClr val="tx1"/>
            </a:solidFill>
          </a:ln>
        </p:spPr>
        <p:txBody>
          <a:bodyPr/>
          <a:lstStyle/>
          <a:p>
            <a:pPr>
              <a:buFont typeface="Arial" charset="0"/>
              <a:buNone/>
            </a:pPr>
            <a:r>
              <a:rPr lang="en-US" sz="5400" dirty="0" smtClean="0"/>
              <a:t>  </a:t>
            </a:r>
            <a:r>
              <a:rPr lang="en-US" sz="5400" b="1" u="sng" dirty="0" smtClean="0"/>
              <a:t>Answer:</a:t>
            </a:r>
          </a:p>
          <a:p>
            <a:pPr>
              <a:buFont typeface="Arial" charset="0"/>
              <a:buNone/>
            </a:pPr>
            <a:r>
              <a:rPr lang="en-US" sz="4800" dirty="0" smtClean="0"/>
              <a:t>To </a:t>
            </a:r>
            <a:r>
              <a:rPr lang="en-US" sz="4800" b="1" dirty="0" smtClean="0">
                <a:solidFill>
                  <a:srgbClr val="FF0000"/>
                </a:solidFill>
              </a:rPr>
              <a:t>show</a:t>
            </a:r>
            <a:r>
              <a:rPr lang="en-US" sz="4800" dirty="0" smtClean="0"/>
              <a:t> what is happening </a:t>
            </a:r>
            <a:r>
              <a:rPr lang="en-US" sz="4800" b="1" dirty="0" smtClean="0"/>
              <a:t>outside</a:t>
            </a:r>
            <a:r>
              <a:rPr lang="en-US" sz="4800" dirty="0" smtClean="0"/>
              <a:t> the </a:t>
            </a:r>
            <a:r>
              <a:rPr lang="en-US" sz="4800" b="1" dirty="0" smtClean="0"/>
              <a:t>building</a:t>
            </a:r>
            <a:r>
              <a:rPr lang="en-US" sz="4800" dirty="0" smtClean="0"/>
              <a:t> and around the </a:t>
            </a:r>
            <a:r>
              <a:rPr lang="en-US" sz="4800" b="1" dirty="0" smtClean="0"/>
              <a:t>city</a:t>
            </a:r>
            <a:r>
              <a:rPr lang="en-US" sz="4800" dirty="0" smtClean="0"/>
              <a:t>.</a:t>
            </a:r>
          </a:p>
          <a:p>
            <a:pPr>
              <a:buFont typeface="Wingdings" pitchFamily="2" charset="2"/>
              <a:buChar char="ü"/>
            </a:pPr>
            <a:endParaRPr lang="en-US" dirty="0" smtClean="0"/>
          </a:p>
        </p:txBody>
      </p:sp>
      <p:sp>
        <p:nvSpPr>
          <p:cNvPr id="6" name="Action Button: Home 5">
            <a:hlinkClick r:id="rId4" action="ppaction://hlinksldjump" highlightClick="1"/>
          </p:cNvPr>
          <p:cNvSpPr/>
          <p:nvPr/>
        </p:nvSpPr>
        <p:spPr>
          <a:xfrm>
            <a:off x="6858000" y="5029200"/>
            <a:ext cx="1600200" cy="1219200"/>
          </a:xfrm>
          <a:prstGeom prst="actionButtonHome">
            <a:avLst/>
          </a:prstGeom>
          <a:solidFill>
            <a:srgbClr val="66FF33"/>
          </a:solid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6"/>
          <p:cNvSpPr>
            <a:spLocks noChangeArrowheads="1"/>
          </p:cNvSpPr>
          <p:nvPr/>
        </p:nvSpPr>
        <p:spPr bwMode="auto">
          <a:xfrm>
            <a:off x="6584325" y="6550223"/>
            <a:ext cx="2559675" cy="307777"/>
          </a:xfrm>
          <a:prstGeom prst="rect">
            <a:avLst/>
          </a:prstGeom>
          <a:noFill/>
          <a:ln w="9525">
            <a:noFill/>
            <a:miter lim="800000"/>
            <a:headEnd/>
            <a:tailEnd/>
          </a:ln>
        </p:spPr>
        <p:txBody>
          <a:bodyPr wrap="none">
            <a:spAutoFit/>
          </a:bodyPr>
          <a:lstStyle/>
          <a:p>
            <a:r>
              <a:rPr lang="en-US" sz="1400" dirty="0">
                <a:latin typeface="Calibri" pitchFamily="34" charset="0"/>
              </a:rPr>
              <a:t>Copyright © 2011 </a:t>
            </a:r>
            <a:r>
              <a:rPr lang="en-US" sz="1400" dirty="0" smtClean="0">
                <a:latin typeface="Calibri" pitchFamily="34" charset="0"/>
              </a:rPr>
              <a:t>Tiffany Thayer</a:t>
            </a:r>
            <a:endParaRPr lang="en-US" sz="1400" dirty="0">
              <a:latin typeface="Calibri" pitchFamily="34" charset="0"/>
            </a:endParaRPr>
          </a:p>
        </p:txBody>
      </p:sp>
    </p:spTree>
    <p:custDataLst>
      <p:tags r:id="rId1"/>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ction Button: Forward or Next 8">
            <a:hlinkClick r:id="rId4" action="ppaction://hlinksldjump" highlightClick="1"/>
          </p:cNvPr>
          <p:cNvSpPr/>
          <p:nvPr/>
        </p:nvSpPr>
        <p:spPr>
          <a:xfrm>
            <a:off x="7315200" y="5410200"/>
            <a:ext cx="1600200" cy="1219200"/>
          </a:xfrm>
          <a:prstGeom prst="actionButtonForwardNext">
            <a:avLst/>
          </a:prstGeom>
          <a:solidFill>
            <a:srgbClr val="66FF33"/>
          </a:solid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Action Button: Back or Previous 9">
            <a:hlinkClick r:id="rId5" action="ppaction://hlinksldjump" highlightClick="1"/>
          </p:cNvPr>
          <p:cNvSpPr/>
          <p:nvPr/>
        </p:nvSpPr>
        <p:spPr>
          <a:xfrm>
            <a:off x="228600" y="5410200"/>
            <a:ext cx="1600200" cy="1219200"/>
          </a:xfrm>
          <a:prstGeom prst="actionButtonBackPrevious">
            <a:avLst/>
          </a:prstGeom>
          <a:solidFill>
            <a:srgbClr val="FF0000"/>
          </a:solid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2" name="Picture 2"/>
          <p:cNvPicPr>
            <a:picLocks noChangeAspect="1" noChangeArrowheads="1"/>
          </p:cNvPicPr>
          <p:nvPr/>
        </p:nvPicPr>
        <p:blipFill>
          <a:blip r:embed="rId6" cstate="print"/>
          <a:srcRect/>
          <a:stretch>
            <a:fillRect/>
          </a:stretch>
        </p:blipFill>
        <p:spPr bwMode="auto">
          <a:xfrm>
            <a:off x="2057400" y="193152"/>
            <a:ext cx="5029200" cy="6360048"/>
          </a:xfrm>
          <a:prstGeom prst="rect">
            <a:avLst/>
          </a:prstGeom>
          <a:noFill/>
          <a:ln w="127000">
            <a:solidFill>
              <a:schemeClr val="tx1"/>
            </a:solidFill>
            <a:miter lim="800000"/>
            <a:headEnd/>
            <a:tailEnd/>
          </a:ln>
        </p:spPr>
      </p:pic>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ction Button: Forward or Next 8">
            <a:hlinkClick r:id="rId4" action="ppaction://hlinksldjump" highlightClick="1"/>
          </p:cNvPr>
          <p:cNvSpPr/>
          <p:nvPr/>
        </p:nvSpPr>
        <p:spPr>
          <a:xfrm>
            <a:off x="7315200" y="5410200"/>
            <a:ext cx="1600200" cy="1219200"/>
          </a:xfrm>
          <a:prstGeom prst="actionButtonForwardNext">
            <a:avLst/>
          </a:prstGeom>
          <a:solidFill>
            <a:srgbClr val="66FF33"/>
          </a:solid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Action Button: Back or Previous 9">
            <a:hlinkClick r:id="rId5" action="ppaction://hlinksldjump" highlightClick="1"/>
          </p:cNvPr>
          <p:cNvSpPr/>
          <p:nvPr/>
        </p:nvSpPr>
        <p:spPr>
          <a:xfrm>
            <a:off x="228600" y="5410200"/>
            <a:ext cx="1600200" cy="1219200"/>
          </a:xfrm>
          <a:prstGeom prst="actionButtonBackPrevious">
            <a:avLst/>
          </a:prstGeom>
          <a:solidFill>
            <a:srgbClr val="FF0000"/>
          </a:solid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Oval 7">
            <a:hlinkClick r:id="rId6" action="ppaction://hlinksldjump"/>
          </p:cNvPr>
          <p:cNvSpPr/>
          <p:nvPr/>
        </p:nvSpPr>
        <p:spPr>
          <a:xfrm>
            <a:off x="7620000" y="4114800"/>
            <a:ext cx="990600" cy="914400"/>
          </a:xfrm>
          <a:prstGeom prst="ellipse">
            <a:avLst/>
          </a:prstGeom>
          <a:solidFill>
            <a:srgbClr val="FFFF00"/>
          </a:solid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smtClean="0">
                <a:solidFill>
                  <a:schemeClr val="tx1"/>
                </a:solidFill>
              </a:rPr>
              <a:t>9</a:t>
            </a:r>
            <a:endParaRPr lang="en-US" sz="3600" b="1" dirty="0">
              <a:solidFill>
                <a:schemeClr val="tx1"/>
              </a:solidFill>
            </a:endParaRPr>
          </a:p>
        </p:txBody>
      </p:sp>
      <p:sp>
        <p:nvSpPr>
          <p:cNvPr id="11" name="Oval 10">
            <a:hlinkClick r:id="rId7" action="ppaction://hlinksldjump"/>
          </p:cNvPr>
          <p:cNvSpPr/>
          <p:nvPr/>
        </p:nvSpPr>
        <p:spPr>
          <a:xfrm>
            <a:off x="7620000" y="2971800"/>
            <a:ext cx="990600" cy="914400"/>
          </a:xfrm>
          <a:prstGeom prst="ellipse">
            <a:avLst/>
          </a:prstGeom>
          <a:solidFill>
            <a:srgbClr val="FFFF00"/>
          </a:solid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smtClean="0">
                <a:solidFill>
                  <a:schemeClr val="tx1"/>
                </a:solidFill>
              </a:rPr>
              <a:t>8</a:t>
            </a:r>
            <a:endParaRPr lang="en-US" sz="3600" b="1" dirty="0">
              <a:solidFill>
                <a:schemeClr val="tx1"/>
              </a:solidFill>
            </a:endParaRPr>
          </a:p>
        </p:txBody>
      </p:sp>
      <p:pic>
        <p:nvPicPr>
          <p:cNvPr id="6147" name="Picture 3"/>
          <p:cNvPicPr>
            <a:picLocks noChangeAspect="1" noChangeArrowheads="1"/>
          </p:cNvPicPr>
          <p:nvPr/>
        </p:nvPicPr>
        <p:blipFill>
          <a:blip r:embed="rId8" cstate="print"/>
          <a:srcRect/>
          <a:stretch>
            <a:fillRect/>
          </a:stretch>
        </p:blipFill>
        <p:spPr bwMode="auto">
          <a:xfrm>
            <a:off x="2057400" y="202050"/>
            <a:ext cx="5029200" cy="6453902"/>
          </a:xfrm>
          <a:prstGeom prst="rect">
            <a:avLst/>
          </a:prstGeom>
          <a:noFill/>
          <a:ln w="127000">
            <a:solidFill>
              <a:schemeClr val="tx1"/>
            </a:solidFill>
            <a:miter lim="800000"/>
            <a:headEnd/>
            <a:tailEnd/>
          </a:ln>
        </p:spPr>
      </p:pic>
    </p:spTree>
    <p:custDataLst>
      <p:tags r:id="rId1"/>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1" name="Content Placeholder 3"/>
          <p:cNvSpPr>
            <a:spLocks noGrp="1"/>
          </p:cNvSpPr>
          <p:nvPr>
            <p:ph idx="1"/>
          </p:nvPr>
        </p:nvSpPr>
        <p:spPr>
          <a:xfrm>
            <a:off x="533400" y="381000"/>
            <a:ext cx="8229600" cy="6096000"/>
          </a:xfrm>
          <a:solidFill>
            <a:schemeClr val="bg1"/>
          </a:solidFill>
          <a:ln w="41275">
            <a:solidFill>
              <a:schemeClr val="tx1"/>
            </a:solidFill>
          </a:ln>
        </p:spPr>
        <p:txBody>
          <a:bodyPr/>
          <a:lstStyle/>
          <a:p>
            <a:pPr>
              <a:buFont typeface="Arial" charset="0"/>
              <a:buNone/>
            </a:pPr>
            <a:r>
              <a:rPr lang="en-US" sz="5400" dirty="0" smtClean="0"/>
              <a:t>How does the author </a:t>
            </a:r>
            <a:r>
              <a:rPr lang="en-US" sz="5400" b="1" dirty="0" smtClean="0">
                <a:solidFill>
                  <a:srgbClr val="FF0000"/>
                </a:solidFill>
              </a:rPr>
              <a:t>signal </a:t>
            </a:r>
            <a:r>
              <a:rPr lang="en-US" sz="5400" dirty="0" smtClean="0"/>
              <a:t>the </a:t>
            </a:r>
            <a:r>
              <a:rPr lang="en-US" sz="5400" b="1" dirty="0" smtClean="0"/>
              <a:t>switch back </a:t>
            </a:r>
            <a:r>
              <a:rPr lang="en-US" sz="5400" dirty="0" smtClean="0"/>
              <a:t>to Chin and his father?</a:t>
            </a:r>
            <a:endParaRPr lang="en-US" sz="4800" dirty="0" smtClean="0"/>
          </a:p>
          <a:p>
            <a:pPr>
              <a:buFont typeface="Wingdings" pitchFamily="2" charset="2"/>
              <a:buNone/>
            </a:pPr>
            <a:endParaRPr lang="en-US" dirty="0" smtClean="0"/>
          </a:p>
        </p:txBody>
      </p:sp>
      <p:sp>
        <p:nvSpPr>
          <p:cNvPr id="9" name="5-Point Star 8">
            <a:hlinkClick r:id="rId4" action="ppaction://hlinksldjump"/>
          </p:cNvPr>
          <p:cNvSpPr/>
          <p:nvPr/>
        </p:nvSpPr>
        <p:spPr>
          <a:xfrm>
            <a:off x="4191000" y="2743200"/>
            <a:ext cx="4114800" cy="3505200"/>
          </a:xfrm>
          <a:prstGeom prst="star5">
            <a:avLst/>
          </a:prstGeom>
          <a:solidFill>
            <a:srgbClr val="FFFF00"/>
          </a:solid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solidFill>
                  <a:schemeClr val="tx1"/>
                </a:solidFill>
                <a:hlinkClick r:id="rId4" action="ppaction://hlinksldjump"/>
              </a:rPr>
              <a:t>Answer</a:t>
            </a:r>
            <a:endParaRPr lang="en-US" sz="3200" b="1" dirty="0">
              <a:solidFill>
                <a:schemeClr val="tx1"/>
              </a:solidFill>
            </a:endParaRPr>
          </a:p>
        </p:txBody>
      </p:sp>
      <p:sp>
        <p:nvSpPr>
          <p:cNvPr id="5" name="Rectangle 6"/>
          <p:cNvSpPr>
            <a:spLocks noChangeArrowheads="1"/>
          </p:cNvSpPr>
          <p:nvPr/>
        </p:nvSpPr>
        <p:spPr bwMode="auto">
          <a:xfrm>
            <a:off x="6584325" y="6550223"/>
            <a:ext cx="2559675" cy="307777"/>
          </a:xfrm>
          <a:prstGeom prst="rect">
            <a:avLst/>
          </a:prstGeom>
          <a:noFill/>
          <a:ln w="9525">
            <a:noFill/>
            <a:miter lim="800000"/>
            <a:headEnd/>
            <a:tailEnd/>
          </a:ln>
        </p:spPr>
        <p:txBody>
          <a:bodyPr wrap="none">
            <a:spAutoFit/>
          </a:bodyPr>
          <a:lstStyle/>
          <a:p>
            <a:r>
              <a:rPr lang="en-US" sz="1400" dirty="0">
                <a:latin typeface="Calibri" pitchFamily="34" charset="0"/>
              </a:rPr>
              <a:t>Copyright © 2011 </a:t>
            </a:r>
            <a:r>
              <a:rPr lang="en-US" sz="1400" dirty="0" smtClean="0">
                <a:latin typeface="Calibri" pitchFamily="34" charset="0"/>
              </a:rPr>
              <a:t>Tiffany Thayer</a:t>
            </a:r>
            <a:endParaRPr lang="en-US" sz="1400" dirty="0">
              <a:latin typeface="Calibri" pitchFamily="34" charset="0"/>
            </a:endParaRPr>
          </a:p>
        </p:txBody>
      </p:sp>
    </p:spTree>
    <p:custDataLst>
      <p:tags r:id="rId1"/>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69" name="Content Placeholder 3"/>
          <p:cNvSpPr>
            <a:spLocks noGrp="1"/>
          </p:cNvSpPr>
          <p:nvPr>
            <p:ph idx="1"/>
          </p:nvPr>
        </p:nvSpPr>
        <p:spPr>
          <a:xfrm>
            <a:off x="457200" y="381000"/>
            <a:ext cx="8229600" cy="6096000"/>
          </a:xfrm>
          <a:solidFill>
            <a:schemeClr val="bg1"/>
          </a:solidFill>
          <a:ln w="41275">
            <a:solidFill>
              <a:schemeClr val="tx1"/>
            </a:solidFill>
          </a:ln>
        </p:spPr>
        <p:txBody>
          <a:bodyPr/>
          <a:lstStyle/>
          <a:p>
            <a:pPr>
              <a:buFont typeface="Arial" charset="0"/>
              <a:buNone/>
            </a:pPr>
            <a:r>
              <a:rPr lang="en-US" sz="4800" b="1" dirty="0" smtClean="0"/>
              <a:t>  </a:t>
            </a:r>
            <a:r>
              <a:rPr lang="en-US" sz="4800" b="1" u="sng" dirty="0" smtClean="0"/>
              <a:t>Answer:</a:t>
            </a:r>
          </a:p>
          <a:p>
            <a:pPr>
              <a:buFont typeface="Arial" charset="0"/>
              <a:buNone/>
            </a:pPr>
            <a:r>
              <a:rPr lang="en-US" sz="4800" dirty="0" smtClean="0"/>
              <a:t>  </a:t>
            </a:r>
            <a:r>
              <a:rPr lang="en-US" sz="5400" dirty="0" smtClean="0"/>
              <a:t>He </a:t>
            </a:r>
            <a:r>
              <a:rPr lang="en-US" sz="5400" b="1" dirty="0" smtClean="0">
                <a:solidFill>
                  <a:srgbClr val="FF0000"/>
                </a:solidFill>
              </a:rPr>
              <a:t>inserts</a:t>
            </a:r>
            <a:r>
              <a:rPr lang="en-US" sz="5400" dirty="0" smtClean="0"/>
              <a:t> a </a:t>
            </a:r>
            <a:r>
              <a:rPr lang="en-US" sz="5400" b="1" dirty="0" smtClean="0">
                <a:solidFill>
                  <a:srgbClr val="FF0000"/>
                </a:solidFill>
              </a:rPr>
              <a:t>note</a:t>
            </a:r>
            <a:r>
              <a:rPr lang="en-US" sz="5400" dirty="0" smtClean="0"/>
              <a:t> with the </a:t>
            </a:r>
            <a:r>
              <a:rPr lang="en-US" sz="5400" b="1" dirty="0" smtClean="0"/>
              <a:t>time</a:t>
            </a:r>
            <a:r>
              <a:rPr lang="en-US" sz="5400" dirty="0" smtClean="0"/>
              <a:t>, </a:t>
            </a:r>
            <a:r>
              <a:rPr lang="en-US" sz="5400" b="1" dirty="0" smtClean="0"/>
              <a:t>date</a:t>
            </a:r>
            <a:r>
              <a:rPr lang="en-US" sz="5400" dirty="0" smtClean="0"/>
              <a:t>, and </a:t>
            </a:r>
            <a:r>
              <a:rPr lang="en-US" sz="5400" b="1" dirty="0" smtClean="0"/>
              <a:t>location</a:t>
            </a:r>
            <a:r>
              <a:rPr lang="en-US" sz="5400" dirty="0" smtClean="0"/>
              <a:t>.</a:t>
            </a:r>
          </a:p>
        </p:txBody>
      </p:sp>
      <p:sp>
        <p:nvSpPr>
          <p:cNvPr id="6" name="Action Button: Home 5">
            <a:hlinkClick r:id="rId4" action="ppaction://hlinksldjump" highlightClick="1"/>
          </p:cNvPr>
          <p:cNvSpPr/>
          <p:nvPr/>
        </p:nvSpPr>
        <p:spPr>
          <a:xfrm>
            <a:off x="6858000" y="5029200"/>
            <a:ext cx="1600200" cy="1219200"/>
          </a:xfrm>
          <a:prstGeom prst="actionButtonHome">
            <a:avLst/>
          </a:prstGeom>
          <a:solidFill>
            <a:srgbClr val="66FF33"/>
          </a:solid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6"/>
          <p:cNvSpPr>
            <a:spLocks noChangeArrowheads="1"/>
          </p:cNvSpPr>
          <p:nvPr/>
        </p:nvSpPr>
        <p:spPr bwMode="auto">
          <a:xfrm>
            <a:off x="6584325" y="6550223"/>
            <a:ext cx="2559675" cy="307777"/>
          </a:xfrm>
          <a:prstGeom prst="rect">
            <a:avLst/>
          </a:prstGeom>
          <a:noFill/>
          <a:ln w="9525">
            <a:noFill/>
            <a:miter lim="800000"/>
            <a:headEnd/>
            <a:tailEnd/>
          </a:ln>
        </p:spPr>
        <p:txBody>
          <a:bodyPr wrap="none">
            <a:spAutoFit/>
          </a:bodyPr>
          <a:lstStyle/>
          <a:p>
            <a:r>
              <a:rPr lang="en-US" sz="1400" dirty="0">
                <a:latin typeface="Calibri" pitchFamily="34" charset="0"/>
              </a:rPr>
              <a:t>Copyright © 2011 </a:t>
            </a:r>
            <a:r>
              <a:rPr lang="en-US" sz="1400" dirty="0" smtClean="0">
                <a:latin typeface="Calibri" pitchFamily="34" charset="0"/>
              </a:rPr>
              <a:t>Tiffany Thayer</a:t>
            </a:r>
            <a:endParaRPr lang="en-US" sz="1400" dirty="0">
              <a:latin typeface="Calibri" pitchFamily="34" charset="0"/>
            </a:endParaRPr>
          </a:p>
        </p:txBody>
      </p:sp>
    </p:spTree>
    <p:custDataLst>
      <p:tags r:id="rId1"/>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1" name="Content Placeholder 3"/>
          <p:cNvSpPr>
            <a:spLocks noGrp="1"/>
          </p:cNvSpPr>
          <p:nvPr>
            <p:ph idx="1"/>
          </p:nvPr>
        </p:nvSpPr>
        <p:spPr>
          <a:xfrm>
            <a:off x="533400" y="381000"/>
            <a:ext cx="8229600" cy="6096000"/>
          </a:xfrm>
          <a:solidFill>
            <a:schemeClr val="bg1"/>
          </a:solidFill>
          <a:ln w="41275">
            <a:solidFill>
              <a:schemeClr val="tx1"/>
            </a:solidFill>
          </a:ln>
        </p:spPr>
        <p:txBody>
          <a:bodyPr/>
          <a:lstStyle/>
          <a:p>
            <a:pPr>
              <a:buFont typeface="Arial" charset="0"/>
              <a:buNone/>
            </a:pPr>
            <a:r>
              <a:rPr lang="en-US" sz="5400" dirty="0" smtClean="0"/>
              <a:t>Which </a:t>
            </a:r>
            <a:r>
              <a:rPr lang="en-US" sz="5400" b="1" dirty="0" smtClean="0">
                <a:solidFill>
                  <a:srgbClr val="FF0000"/>
                </a:solidFill>
              </a:rPr>
              <a:t>details</a:t>
            </a:r>
            <a:r>
              <a:rPr lang="en-US" sz="5400" dirty="0" smtClean="0"/>
              <a:t> on p. 310 </a:t>
            </a:r>
            <a:r>
              <a:rPr lang="en-US" sz="5400" b="1" dirty="0" smtClean="0"/>
              <a:t>suggest</a:t>
            </a:r>
            <a:r>
              <a:rPr lang="en-US" sz="5400" dirty="0" smtClean="0"/>
              <a:t> Chin and his father are in </a:t>
            </a:r>
            <a:r>
              <a:rPr lang="en-US" sz="5400" b="1" dirty="0" smtClean="0"/>
              <a:t>trouble</a:t>
            </a:r>
            <a:r>
              <a:rPr lang="en-US" sz="5400" dirty="0" smtClean="0"/>
              <a:t>?</a:t>
            </a:r>
            <a:endParaRPr lang="en-US" sz="4800" dirty="0" smtClean="0"/>
          </a:p>
          <a:p>
            <a:pPr>
              <a:buFont typeface="Wingdings" pitchFamily="2" charset="2"/>
              <a:buNone/>
            </a:pPr>
            <a:endParaRPr lang="en-US" dirty="0" smtClean="0"/>
          </a:p>
        </p:txBody>
      </p:sp>
      <p:sp>
        <p:nvSpPr>
          <p:cNvPr id="9" name="5-Point Star 8">
            <a:hlinkClick r:id="rId4" action="ppaction://hlinksldjump"/>
          </p:cNvPr>
          <p:cNvSpPr/>
          <p:nvPr/>
        </p:nvSpPr>
        <p:spPr>
          <a:xfrm>
            <a:off x="3200400" y="2286000"/>
            <a:ext cx="4419600" cy="3962400"/>
          </a:xfrm>
          <a:prstGeom prst="star5">
            <a:avLst/>
          </a:prstGeom>
          <a:solidFill>
            <a:srgbClr val="FFFF00"/>
          </a:solid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solidFill>
                  <a:schemeClr val="tx1"/>
                </a:solidFill>
                <a:hlinkClick r:id="rId4" action="ppaction://hlinksldjump"/>
              </a:rPr>
              <a:t>Answer</a:t>
            </a:r>
            <a:endParaRPr lang="en-US" sz="3600" b="1" dirty="0">
              <a:solidFill>
                <a:schemeClr val="tx1"/>
              </a:solidFill>
            </a:endParaRPr>
          </a:p>
        </p:txBody>
      </p:sp>
      <p:sp>
        <p:nvSpPr>
          <p:cNvPr id="5" name="Rectangle 6"/>
          <p:cNvSpPr>
            <a:spLocks noChangeArrowheads="1"/>
          </p:cNvSpPr>
          <p:nvPr/>
        </p:nvSpPr>
        <p:spPr bwMode="auto">
          <a:xfrm>
            <a:off x="6584325" y="6550223"/>
            <a:ext cx="2559675" cy="307777"/>
          </a:xfrm>
          <a:prstGeom prst="rect">
            <a:avLst/>
          </a:prstGeom>
          <a:noFill/>
          <a:ln w="9525">
            <a:noFill/>
            <a:miter lim="800000"/>
            <a:headEnd/>
            <a:tailEnd/>
          </a:ln>
        </p:spPr>
        <p:txBody>
          <a:bodyPr wrap="none">
            <a:spAutoFit/>
          </a:bodyPr>
          <a:lstStyle/>
          <a:p>
            <a:r>
              <a:rPr lang="en-US" sz="1400" dirty="0">
                <a:latin typeface="Calibri" pitchFamily="34" charset="0"/>
              </a:rPr>
              <a:t>Copyright © 2011 </a:t>
            </a:r>
            <a:r>
              <a:rPr lang="en-US" sz="1400" dirty="0" smtClean="0">
                <a:latin typeface="Calibri" pitchFamily="34" charset="0"/>
              </a:rPr>
              <a:t>Tiffany Thayer</a:t>
            </a:r>
            <a:endParaRPr lang="en-US" sz="1400" dirty="0">
              <a:latin typeface="Calibri" pitchFamily="34" charset="0"/>
            </a:endParaRPr>
          </a:p>
        </p:txBody>
      </p:sp>
    </p:spTree>
    <p:custDataLst>
      <p:tags r:id="rId1"/>
    </p:custData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69" name="Content Placeholder 3"/>
          <p:cNvSpPr>
            <a:spLocks noGrp="1"/>
          </p:cNvSpPr>
          <p:nvPr>
            <p:ph idx="1"/>
          </p:nvPr>
        </p:nvSpPr>
        <p:spPr>
          <a:xfrm>
            <a:off x="457200" y="381000"/>
            <a:ext cx="8229600" cy="6096000"/>
          </a:xfrm>
          <a:solidFill>
            <a:schemeClr val="bg1"/>
          </a:solidFill>
          <a:ln w="41275">
            <a:solidFill>
              <a:schemeClr val="tx1"/>
            </a:solidFill>
          </a:ln>
        </p:spPr>
        <p:txBody>
          <a:bodyPr/>
          <a:lstStyle/>
          <a:p>
            <a:pPr>
              <a:buFont typeface="Arial" charset="0"/>
              <a:buNone/>
            </a:pPr>
            <a:r>
              <a:rPr lang="en-US" sz="4800" b="1" dirty="0" smtClean="0"/>
              <a:t>  </a:t>
            </a:r>
            <a:r>
              <a:rPr lang="en-US" sz="4800" b="1" u="sng" dirty="0" smtClean="0"/>
              <a:t>Answer:</a:t>
            </a:r>
          </a:p>
          <a:p>
            <a:pPr>
              <a:buFont typeface="Arial" charset="0"/>
              <a:buNone/>
            </a:pPr>
            <a:r>
              <a:rPr lang="en-US" sz="4800" dirty="0" smtClean="0"/>
              <a:t>  They </a:t>
            </a:r>
            <a:r>
              <a:rPr lang="en-US" sz="4800" b="1" dirty="0" smtClean="0">
                <a:solidFill>
                  <a:srgbClr val="FF0000"/>
                </a:solidFill>
              </a:rPr>
              <a:t>cannot</a:t>
            </a:r>
            <a:r>
              <a:rPr lang="en-US" sz="4800" dirty="0" smtClean="0"/>
              <a:t> move or see; it is </a:t>
            </a:r>
            <a:r>
              <a:rPr lang="en-US" sz="4800" b="1" dirty="0" smtClean="0"/>
              <a:t>hard</a:t>
            </a:r>
            <a:r>
              <a:rPr lang="en-US" sz="4800" dirty="0" smtClean="0"/>
              <a:t> to </a:t>
            </a:r>
            <a:r>
              <a:rPr lang="en-US" sz="4800" b="1" dirty="0" smtClean="0"/>
              <a:t>breath</a:t>
            </a:r>
            <a:r>
              <a:rPr lang="en-US" sz="4800" dirty="0" smtClean="0"/>
              <a:t> because of all the dust; the space becomes a </a:t>
            </a:r>
            <a:r>
              <a:rPr lang="en-US" sz="4800" b="1" dirty="0" smtClean="0"/>
              <a:t>tiny cave</a:t>
            </a:r>
            <a:r>
              <a:rPr lang="en-US" sz="4800" dirty="0" smtClean="0"/>
              <a:t>, burying them alive.</a:t>
            </a:r>
            <a:endParaRPr lang="en-US" sz="4000" dirty="0" smtClean="0"/>
          </a:p>
        </p:txBody>
      </p:sp>
      <p:sp>
        <p:nvSpPr>
          <p:cNvPr id="6" name="Action Button: Home 5">
            <a:hlinkClick r:id="rId4" action="ppaction://hlinksldjump" highlightClick="1"/>
          </p:cNvPr>
          <p:cNvSpPr/>
          <p:nvPr/>
        </p:nvSpPr>
        <p:spPr>
          <a:xfrm>
            <a:off x="6858000" y="5029200"/>
            <a:ext cx="1600200" cy="1219200"/>
          </a:xfrm>
          <a:prstGeom prst="actionButtonHome">
            <a:avLst/>
          </a:prstGeom>
          <a:solidFill>
            <a:srgbClr val="66FF33"/>
          </a:solid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6"/>
          <p:cNvSpPr>
            <a:spLocks noChangeArrowheads="1"/>
          </p:cNvSpPr>
          <p:nvPr/>
        </p:nvSpPr>
        <p:spPr bwMode="auto">
          <a:xfrm>
            <a:off x="6584325" y="6550223"/>
            <a:ext cx="2559675" cy="307777"/>
          </a:xfrm>
          <a:prstGeom prst="rect">
            <a:avLst/>
          </a:prstGeom>
          <a:noFill/>
          <a:ln w="9525">
            <a:noFill/>
            <a:miter lim="800000"/>
            <a:headEnd/>
            <a:tailEnd/>
          </a:ln>
        </p:spPr>
        <p:txBody>
          <a:bodyPr wrap="none">
            <a:spAutoFit/>
          </a:bodyPr>
          <a:lstStyle/>
          <a:p>
            <a:r>
              <a:rPr lang="en-US" sz="1400" dirty="0">
                <a:latin typeface="Calibri" pitchFamily="34" charset="0"/>
              </a:rPr>
              <a:t>Copyright © 2011 </a:t>
            </a:r>
            <a:r>
              <a:rPr lang="en-US" sz="1400" dirty="0" smtClean="0">
                <a:latin typeface="Calibri" pitchFamily="34" charset="0"/>
              </a:rPr>
              <a:t>Tiffany Thayer</a:t>
            </a:r>
            <a:endParaRPr lang="en-US" sz="1400" dirty="0">
              <a:latin typeface="Calibri" pitchFamily="34" charset="0"/>
            </a:endParaRPr>
          </a:p>
        </p:txBody>
      </p:sp>
    </p:spTree>
    <p:custDataLst>
      <p:tags r:id="rId1"/>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ction Button: Forward or Next 8">
            <a:hlinkClick r:id="rId4" action="ppaction://hlinksldjump" highlightClick="1"/>
          </p:cNvPr>
          <p:cNvSpPr/>
          <p:nvPr/>
        </p:nvSpPr>
        <p:spPr>
          <a:xfrm>
            <a:off x="7315200" y="5410200"/>
            <a:ext cx="1600200" cy="1219200"/>
          </a:xfrm>
          <a:prstGeom prst="actionButtonForwardNext">
            <a:avLst/>
          </a:prstGeom>
          <a:solidFill>
            <a:srgbClr val="66FF33"/>
          </a:solid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Action Button: Back or Previous 9">
            <a:hlinkClick r:id="rId5" action="ppaction://hlinksldjump" highlightClick="1"/>
          </p:cNvPr>
          <p:cNvSpPr/>
          <p:nvPr/>
        </p:nvSpPr>
        <p:spPr>
          <a:xfrm>
            <a:off x="228600" y="5410200"/>
            <a:ext cx="1600200" cy="1219200"/>
          </a:xfrm>
          <a:prstGeom prst="actionButtonBackPrevious">
            <a:avLst/>
          </a:prstGeom>
          <a:solidFill>
            <a:srgbClr val="FF0000"/>
          </a:solid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Oval 5">
            <a:hlinkClick r:id="rId6" action="ppaction://hlinksldjump"/>
          </p:cNvPr>
          <p:cNvSpPr/>
          <p:nvPr/>
        </p:nvSpPr>
        <p:spPr>
          <a:xfrm>
            <a:off x="7620000" y="4114800"/>
            <a:ext cx="990600" cy="914400"/>
          </a:xfrm>
          <a:prstGeom prst="ellipse">
            <a:avLst/>
          </a:prstGeom>
          <a:solidFill>
            <a:srgbClr val="FFFF00"/>
          </a:solid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smtClean="0">
                <a:solidFill>
                  <a:schemeClr val="tx1"/>
                </a:solidFill>
              </a:rPr>
              <a:t>10</a:t>
            </a:r>
            <a:endParaRPr lang="en-US" sz="3600" b="1" dirty="0">
              <a:solidFill>
                <a:schemeClr val="tx1"/>
              </a:solidFill>
            </a:endParaRPr>
          </a:p>
        </p:txBody>
      </p:sp>
      <p:pic>
        <p:nvPicPr>
          <p:cNvPr id="2" name="Picture 2"/>
          <p:cNvPicPr>
            <a:picLocks noChangeAspect="1" noChangeArrowheads="1"/>
          </p:cNvPicPr>
          <p:nvPr/>
        </p:nvPicPr>
        <p:blipFill>
          <a:blip r:embed="rId7" cstate="print"/>
          <a:srcRect/>
          <a:stretch>
            <a:fillRect/>
          </a:stretch>
        </p:blipFill>
        <p:spPr bwMode="auto">
          <a:xfrm>
            <a:off x="2057400" y="196960"/>
            <a:ext cx="5029200" cy="6464085"/>
          </a:xfrm>
          <a:prstGeom prst="rect">
            <a:avLst/>
          </a:prstGeom>
          <a:noFill/>
          <a:ln w="127000">
            <a:solidFill>
              <a:schemeClr val="tx1"/>
            </a:solidFill>
            <a:miter lim="800000"/>
            <a:headEnd/>
            <a:tailEnd/>
          </a:ln>
        </p:spPr>
      </p:pic>
    </p:spTree>
    <p:custDataLst>
      <p:tags r:id="rId1"/>
    </p:custData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1" name="Content Placeholder 3"/>
          <p:cNvSpPr>
            <a:spLocks noGrp="1"/>
          </p:cNvSpPr>
          <p:nvPr>
            <p:ph idx="1"/>
          </p:nvPr>
        </p:nvSpPr>
        <p:spPr>
          <a:xfrm>
            <a:off x="533400" y="381000"/>
            <a:ext cx="8229600" cy="6096000"/>
          </a:xfrm>
          <a:solidFill>
            <a:schemeClr val="bg1"/>
          </a:solidFill>
          <a:ln w="41275">
            <a:solidFill>
              <a:schemeClr val="tx1"/>
            </a:solidFill>
          </a:ln>
        </p:spPr>
        <p:txBody>
          <a:bodyPr/>
          <a:lstStyle/>
          <a:p>
            <a:pPr>
              <a:buFont typeface="Arial" charset="0"/>
              <a:buNone/>
            </a:pPr>
            <a:r>
              <a:rPr lang="en-US" sz="4500" dirty="0" smtClean="0"/>
              <a:t>What </a:t>
            </a:r>
            <a:r>
              <a:rPr lang="en-US" sz="4500" b="1" dirty="0" smtClean="0">
                <a:solidFill>
                  <a:srgbClr val="FF0000"/>
                </a:solidFill>
              </a:rPr>
              <a:t>happens</a:t>
            </a:r>
            <a:r>
              <a:rPr lang="en-US" sz="4500" dirty="0" smtClean="0"/>
              <a:t> after Chin and his father </a:t>
            </a:r>
            <a:r>
              <a:rPr lang="en-US" sz="4500" b="1" dirty="0" smtClean="0"/>
              <a:t>realize</a:t>
            </a:r>
            <a:r>
              <a:rPr lang="en-US" sz="4500" dirty="0" smtClean="0"/>
              <a:t> that they are buried alive? How might this </a:t>
            </a:r>
            <a:r>
              <a:rPr lang="en-US" sz="4500" b="1" dirty="0" smtClean="0"/>
              <a:t>influence future events</a:t>
            </a:r>
            <a:r>
              <a:rPr lang="en-US" sz="4500" dirty="0" smtClean="0"/>
              <a:t>?</a:t>
            </a:r>
          </a:p>
          <a:p>
            <a:pPr>
              <a:buFont typeface="Wingdings" pitchFamily="2" charset="2"/>
              <a:buNone/>
            </a:pPr>
            <a:endParaRPr lang="en-US" dirty="0" smtClean="0"/>
          </a:p>
        </p:txBody>
      </p:sp>
      <p:sp>
        <p:nvSpPr>
          <p:cNvPr id="9" name="5-Point Star 8">
            <a:hlinkClick r:id="rId4" action="ppaction://hlinksldjump"/>
          </p:cNvPr>
          <p:cNvSpPr/>
          <p:nvPr/>
        </p:nvSpPr>
        <p:spPr>
          <a:xfrm>
            <a:off x="4800600" y="2819400"/>
            <a:ext cx="4114800" cy="3581400"/>
          </a:xfrm>
          <a:prstGeom prst="star5">
            <a:avLst/>
          </a:prstGeom>
          <a:solidFill>
            <a:srgbClr val="FFFF00"/>
          </a:solid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solidFill>
                  <a:schemeClr val="tx1"/>
                </a:solidFill>
                <a:hlinkClick r:id="rId4" action="ppaction://hlinksldjump"/>
              </a:rPr>
              <a:t>Answer</a:t>
            </a:r>
            <a:endParaRPr lang="en-US" sz="3200" b="1" dirty="0">
              <a:solidFill>
                <a:schemeClr val="tx1"/>
              </a:solidFill>
            </a:endParaRPr>
          </a:p>
        </p:txBody>
      </p:sp>
      <p:sp>
        <p:nvSpPr>
          <p:cNvPr id="5" name="Rectangle 6"/>
          <p:cNvSpPr>
            <a:spLocks noChangeArrowheads="1"/>
          </p:cNvSpPr>
          <p:nvPr/>
        </p:nvSpPr>
        <p:spPr bwMode="auto">
          <a:xfrm>
            <a:off x="6584325" y="6550223"/>
            <a:ext cx="2559675" cy="307777"/>
          </a:xfrm>
          <a:prstGeom prst="rect">
            <a:avLst/>
          </a:prstGeom>
          <a:noFill/>
          <a:ln w="9525">
            <a:noFill/>
            <a:miter lim="800000"/>
            <a:headEnd/>
            <a:tailEnd/>
          </a:ln>
        </p:spPr>
        <p:txBody>
          <a:bodyPr wrap="none">
            <a:spAutoFit/>
          </a:bodyPr>
          <a:lstStyle/>
          <a:p>
            <a:r>
              <a:rPr lang="en-US" sz="1400" dirty="0">
                <a:latin typeface="Calibri" pitchFamily="34" charset="0"/>
              </a:rPr>
              <a:t>Copyright © 2011 </a:t>
            </a:r>
            <a:r>
              <a:rPr lang="en-US" sz="1400" dirty="0" smtClean="0">
                <a:latin typeface="Calibri" pitchFamily="34" charset="0"/>
              </a:rPr>
              <a:t>Tiffany Thayer</a:t>
            </a:r>
            <a:endParaRPr lang="en-US" sz="1400" dirty="0">
              <a:latin typeface="Calibri" pitchFamily="34" charset="0"/>
            </a:endParaRPr>
          </a:p>
        </p:txBody>
      </p:sp>
    </p:spTree>
    <p:custDataLst>
      <p:tags r:id="rId1"/>
    </p:custData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69" name="Content Placeholder 3"/>
          <p:cNvSpPr>
            <a:spLocks noGrp="1"/>
          </p:cNvSpPr>
          <p:nvPr>
            <p:ph idx="1"/>
          </p:nvPr>
        </p:nvSpPr>
        <p:spPr>
          <a:xfrm>
            <a:off x="457200" y="381000"/>
            <a:ext cx="8229600" cy="6096000"/>
          </a:xfrm>
          <a:solidFill>
            <a:schemeClr val="bg1"/>
          </a:solidFill>
          <a:ln w="41275">
            <a:solidFill>
              <a:schemeClr val="tx1"/>
            </a:solidFill>
          </a:ln>
        </p:spPr>
        <p:txBody>
          <a:bodyPr/>
          <a:lstStyle/>
          <a:p>
            <a:pPr>
              <a:buFont typeface="Arial" charset="0"/>
              <a:buNone/>
            </a:pPr>
            <a:r>
              <a:rPr lang="en-US" sz="4800" b="1" dirty="0" smtClean="0"/>
              <a:t>  </a:t>
            </a:r>
            <a:r>
              <a:rPr lang="en-US" sz="4800" b="1" u="sng" dirty="0" smtClean="0"/>
              <a:t>Answer:</a:t>
            </a:r>
          </a:p>
          <a:p>
            <a:pPr>
              <a:buFont typeface="Arial" charset="0"/>
              <a:buNone/>
            </a:pPr>
            <a:r>
              <a:rPr lang="en-US" sz="3600" dirty="0" smtClean="0"/>
              <a:t>   </a:t>
            </a:r>
            <a:r>
              <a:rPr lang="en-US" sz="4000" dirty="0" smtClean="0"/>
              <a:t>They </a:t>
            </a:r>
            <a:r>
              <a:rPr lang="en-US" sz="4000" b="1" dirty="0" smtClean="0">
                <a:solidFill>
                  <a:srgbClr val="FF0000"/>
                </a:solidFill>
              </a:rPr>
              <a:t>hear voices</a:t>
            </a:r>
            <a:r>
              <a:rPr lang="en-US" sz="4000" dirty="0" smtClean="0"/>
              <a:t>, and the footsteps running away; they </a:t>
            </a:r>
            <a:r>
              <a:rPr lang="en-US" sz="4000" b="1" dirty="0" smtClean="0"/>
              <a:t>yell</a:t>
            </a:r>
            <a:r>
              <a:rPr lang="en-US" sz="4000" dirty="0" smtClean="0"/>
              <a:t> but no one responds so they begin to </a:t>
            </a:r>
            <a:r>
              <a:rPr lang="en-US" sz="4000" b="1" dirty="0" smtClean="0"/>
              <a:t>dig</a:t>
            </a:r>
            <a:r>
              <a:rPr lang="en-US" sz="4000" dirty="0" smtClean="0"/>
              <a:t> themselves out; it is likely that they will have to </a:t>
            </a:r>
            <a:r>
              <a:rPr lang="en-US" sz="4000" b="1" dirty="0" smtClean="0"/>
              <a:t>help themselves </a:t>
            </a:r>
            <a:r>
              <a:rPr lang="en-US" sz="4000" dirty="0" smtClean="0"/>
              <a:t>if they are to survive.</a:t>
            </a:r>
          </a:p>
          <a:p>
            <a:pPr>
              <a:buFont typeface="Wingdings" pitchFamily="2" charset="2"/>
              <a:buChar char="ü"/>
            </a:pPr>
            <a:endParaRPr lang="en-US" sz="4000" dirty="0" smtClean="0"/>
          </a:p>
        </p:txBody>
      </p:sp>
      <p:sp>
        <p:nvSpPr>
          <p:cNvPr id="6" name="Action Button: Home 5">
            <a:hlinkClick r:id="rId4" action="ppaction://hlinksldjump" highlightClick="1"/>
          </p:cNvPr>
          <p:cNvSpPr/>
          <p:nvPr/>
        </p:nvSpPr>
        <p:spPr>
          <a:xfrm>
            <a:off x="6858000" y="5029200"/>
            <a:ext cx="1600200" cy="1219200"/>
          </a:xfrm>
          <a:prstGeom prst="actionButtonHome">
            <a:avLst/>
          </a:prstGeom>
          <a:solidFill>
            <a:srgbClr val="66FF33"/>
          </a:solid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6"/>
          <p:cNvSpPr>
            <a:spLocks noChangeArrowheads="1"/>
          </p:cNvSpPr>
          <p:nvPr/>
        </p:nvSpPr>
        <p:spPr bwMode="auto">
          <a:xfrm>
            <a:off x="6584325" y="6550223"/>
            <a:ext cx="2559675" cy="307777"/>
          </a:xfrm>
          <a:prstGeom prst="rect">
            <a:avLst/>
          </a:prstGeom>
          <a:noFill/>
          <a:ln w="9525">
            <a:noFill/>
            <a:miter lim="800000"/>
            <a:headEnd/>
            <a:tailEnd/>
          </a:ln>
        </p:spPr>
        <p:txBody>
          <a:bodyPr wrap="none">
            <a:spAutoFit/>
          </a:bodyPr>
          <a:lstStyle/>
          <a:p>
            <a:r>
              <a:rPr lang="en-US" sz="1400" dirty="0">
                <a:latin typeface="Calibri" pitchFamily="34" charset="0"/>
              </a:rPr>
              <a:t>Copyright © 2011 </a:t>
            </a:r>
            <a:r>
              <a:rPr lang="en-US" sz="1400" dirty="0" smtClean="0">
                <a:latin typeface="Calibri" pitchFamily="34" charset="0"/>
              </a:rPr>
              <a:t>Tiffany Thayer</a:t>
            </a:r>
            <a:endParaRPr lang="en-US" sz="1400" dirty="0">
              <a:latin typeface="Calibri" pitchFamily="34" charset="0"/>
            </a:endParaRPr>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ction Button: Forward or Next 6">
            <a:hlinkClick r:id="" action="ppaction://hlinkshowjump?jump=nextslide" highlightClick="1"/>
          </p:cNvPr>
          <p:cNvSpPr/>
          <p:nvPr/>
        </p:nvSpPr>
        <p:spPr>
          <a:xfrm>
            <a:off x="7315200" y="5410200"/>
            <a:ext cx="1600200" cy="1219200"/>
          </a:xfrm>
          <a:prstGeom prst="actionButtonForwardNext">
            <a:avLst/>
          </a:prstGeom>
          <a:solidFill>
            <a:srgbClr val="66FF33"/>
          </a:solid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Action Button: Back or Previous 3">
            <a:hlinkClick r:id="" action="ppaction://hlinkshowjump?jump=previousslide" highlightClick="1"/>
          </p:cNvPr>
          <p:cNvSpPr/>
          <p:nvPr/>
        </p:nvSpPr>
        <p:spPr>
          <a:xfrm>
            <a:off x="228600" y="5410200"/>
            <a:ext cx="1600200" cy="1219200"/>
          </a:xfrm>
          <a:prstGeom prst="actionButtonBackPrevious">
            <a:avLst/>
          </a:prstGeom>
          <a:solidFill>
            <a:srgbClr val="FF0000"/>
          </a:solid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2050" name="Picture 2"/>
          <p:cNvPicPr>
            <a:picLocks noChangeAspect="1" noChangeArrowheads="1"/>
          </p:cNvPicPr>
          <p:nvPr/>
        </p:nvPicPr>
        <p:blipFill>
          <a:blip r:embed="rId4" cstate="print"/>
          <a:srcRect/>
          <a:stretch>
            <a:fillRect/>
          </a:stretch>
        </p:blipFill>
        <p:spPr bwMode="auto">
          <a:xfrm>
            <a:off x="2057400" y="228600"/>
            <a:ext cx="5029200" cy="6307573"/>
          </a:xfrm>
          <a:prstGeom prst="rect">
            <a:avLst/>
          </a:prstGeom>
          <a:noFill/>
          <a:ln w="127000">
            <a:solidFill>
              <a:schemeClr val="tx1"/>
            </a:solidFill>
            <a:miter lim="800000"/>
            <a:headEnd/>
            <a:tailEnd/>
          </a:ln>
        </p:spPr>
      </p:pic>
    </p:spTree>
    <p:custDataLst>
      <p:tags r:id="rId1"/>
    </p:custData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ction Button: Forward or Next 6">
            <a:hlinkClick r:id="rId4" action="ppaction://hlinksldjump" highlightClick="1"/>
          </p:cNvPr>
          <p:cNvSpPr/>
          <p:nvPr/>
        </p:nvSpPr>
        <p:spPr>
          <a:xfrm>
            <a:off x="7391400" y="5410200"/>
            <a:ext cx="1600200" cy="1219200"/>
          </a:xfrm>
          <a:prstGeom prst="actionButtonForwardNext">
            <a:avLst/>
          </a:prstGeom>
          <a:solidFill>
            <a:srgbClr val="66FF33"/>
          </a:solid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Action Button: Back or Previous 8">
            <a:hlinkClick r:id="rId5" action="ppaction://hlinksldjump" highlightClick="1"/>
          </p:cNvPr>
          <p:cNvSpPr/>
          <p:nvPr/>
        </p:nvSpPr>
        <p:spPr>
          <a:xfrm>
            <a:off x="228600" y="5410200"/>
            <a:ext cx="1600200" cy="1219200"/>
          </a:xfrm>
          <a:prstGeom prst="actionButtonBackPrevious">
            <a:avLst/>
          </a:prstGeom>
          <a:solidFill>
            <a:srgbClr val="FF0000"/>
          </a:solid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Oval 7">
            <a:hlinkClick r:id="rId6" action="ppaction://hlinksldjump"/>
          </p:cNvPr>
          <p:cNvSpPr/>
          <p:nvPr/>
        </p:nvSpPr>
        <p:spPr>
          <a:xfrm>
            <a:off x="7620000" y="2971800"/>
            <a:ext cx="990600" cy="914400"/>
          </a:xfrm>
          <a:prstGeom prst="ellipse">
            <a:avLst/>
          </a:prstGeom>
          <a:solidFill>
            <a:srgbClr val="FFFF00"/>
          </a:solid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smtClean="0">
                <a:solidFill>
                  <a:schemeClr val="tx1"/>
                </a:solidFill>
              </a:rPr>
              <a:t>11</a:t>
            </a:r>
            <a:endParaRPr lang="en-US" sz="3600" b="1" dirty="0">
              <a:solidFill>
                <a:schemeClr val="tx1"/>
              </a:solidFill>
            </a:endParaRPr>
          </a:p>
        </p:txBody>
      </p:sp>
      <p:pic>
        <p:nvPicPr>
          <p:cNvPr id="2" name="Picture 2"/>
          <p:cNvPicPr>
            <a:picLocks noChangeAspect="1" noChangeArrowheads="1"/>
          </p:cNvPicPr>
          <p:nvPr/>
        </p:nvPicPr>
        <p:blipFill>
          <a:blip r:embed="rId7" cstate="print"/>
          <a:srcRect/>
          <a:stretch>
            <a:fillRect/>
          </a:stretch>
        </p:blipFill>
        <p:spPr bwMode="auto">
          <a:xfrm>
            <a:off x="2057400" y="280467"/>
            <a:ext cx="5105400" cy="6392476"/>
          </a:xfrm>
          <a:prstGeom prst="rect">
            <a:avLst/>
          </a:prstGeom>
          <a:noFill/>
          <a:ln w="127000">
            <a:solidFill>
              <a:schemeClr val="tx1"/>
            </a:solidFill>
            <a:miter lim="800000"/>
            <a:headEnd/>
            <a:tailEnd/>
          </a:ln>
        </p:spPr>
      </p:pic>
    </p:spTree>
    <p:custDataLst>
      <p:tags r:id="rId1"/>
    </p:custData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1" name="Content Placeholder 3"/>
          <p:cNvSpPr>
            <a:spLocks noGrp="1"/>
          </p:cNvSpPr>
          <p:nvPr>
            <p:ph idx="1"/>
          </p:nvPr>
        </p:nvSpPr>
        <p:spPr>
          <a:xfrm>
            <a:off x="533400" y="381000"/>
            <a:ext cx="8229600" cy="6096000"/>
          </a:xfrm>
          <a:solidFill>
            <a:schemeClr val="bg1"/>
          </a:solidFill>
          <a:ln w="41275">
            <a:solidFill>
              <a:schemeClr val="tx1"/>
            </a:solidFill>
          </a:ln>
        </p:spPr>
        <p:txBody>
          <a:bodyPr/>
          <a:lstStyle/>
          <a:p>
            <a:pPr>
              <a:buFont typeface="Arial" charset="0"/>
              <a:buNone/>
            </a:pPr>
            <a:r>
              <a:rPr lang="en-US" sz="5400" dirty="0" smtClean="0"/>
              <a:t> In </a:t>
            </a:r>
            <a:r>
              <a:rPr lang="en-US" sz="5400" b="1" dirty="0" smtClean="0">
                <a:solidFill>
                  <a:srgbClr val="FF0000"/>
                </a:solidFill>
              </a:rPr>
              <a:t>what</a:t>
            </a:r>
            <a:r>
              <a:rPr lang="en-US" sz="5400" dirty="0" smtClean="0"/>
              <a:t> way are </a:t>
            </a:r>
            <a:r>
              <a:rPr lang="en-US" sz="5400" b="1" dirty="0" smtClean="0"/>
              <a:t>Chin’s and Ah Sing’s</a:t>
            </a:r>
            <a:r>
              <a:rPr lang="en-US" sz="5400" dirty="0" smtClean="0"/>
              <a:t> reactions to being trapped </a:t>
            </a:r>
            <a:r>
              <a:rPr lang="en-US" sz="5400" b="1" dirty="0" smtClean="0"/>
              <a:t>similar</a:t>
            </a:r>
            <a:r>
              <a:rPr lang="en-US" sz="5400" dirty="0" smtClean="0"/>
              <a:t>? How are they </a:t>
            </a:r>
            <a:r>
              <a:rPr lang="en-US" sz="5400" b="1" dirty="0" smtClean="0"/>
              <a:t>different</a:t>
            </a:r>
            <a:r>
              <a:rPr lang="en-US" sz="4800" dirty="0" smtClean="0"/>
              <a:t>?</a:t>
            </a:r>
          </a:p>
          <a:p>
            <a:pPr>
              <a:buFont typeface="Wingdings" pitchFamily="2" charset="2"/>
              <a:buNone/>
            </a:pPr>
            <a:endParaRPr lang="en-US" dirty="0" smtClean="0"/>
          </a:p>
        </p:txBody>
      </p:sp>
      <p:sp>
        <p:nvSpPr>
          <p:cNvPr id="9" name="5-Point Star 8">
            <a:hlinkClick r:id="rId4" action="ppaction://hlinksldjump"/>
          </p:cNvPr>
          <p:cNvSpPr/>
          <p:nvPr/>
        </p:nvSpPr>
        <p:spPr>
          <a:xfrm>
            <a:off x="5105400" y="3657600"/>
            <a:ext cx="4038600" cy="2819400"/>
          </a:xfrm>
          <a:prstGeom prst="star5">
            <a:avLst/>
          </a:prstGeom>
          <a:solidFill>
            <a:srgbClr val="FFFF00"/>
          </a:solid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solidFill>
                  <a:schemeClr val="tx1"/>
                </a:solidFill>
                <a:hlinkClick r:id="rId4" action="ppaction://hlinksldjump"/>
              </a:rPr>
              <a:t>Answer</a:t>
            </a:r>
            <a:endParaRPr lang="en-US" sz="3200" b="1" dirty="0">
              <a:solidFill>
                <a:schemeClr val="tx1"/>
              </a:solidFill>
            </a:endParaRPr>
          </a:p>
        </p:txBody>
      </p:sp>
      <p:sp>
        <p:nvSpPr>
          <p:cNvPr id="5" name="Rectangle 6"/>
          <p:cNvSpPr>
            <a:spLocks noChangeArrowheads="1"/>
          </p:cNvSpPr>
          <p:nvPr/>
        </p:nvSpPr>
        <p:spPr bwMode="auto">
          <a:xfrm>
            <a:off x="6584325" y="6550223"/>
            <a:ext cx="2559675" cy="307777"/>
          </a:xfrm>
          <a:prstGeom prst="rect">
            <a:avLst/>
          </a:prstGeom>
          <a:noFill/>
          <a:ln w="9525">
            <a:noFill/>
            <a:miter lim="800000"/>
            <a:headEnd/>
            <a:tailEnd/>
          </a:ln>
        </p:spPr>
        <p:txBody>
          <a:bodyPr wrap="none">
            <a:spAutoFit/>
          </a:bodyPr>
          <a:lstStyle/>
          <a:p>
            <a:r>
              <a:rPr lang="en-US" sz="1400" dirty="0">
                <a:latin typeface="Calibri" pitchFamily="34" charset="0"/>
              </a:rPr>
              <a:t>Copyright © 2011 </a:t>
            </a:r>
            <a:r>
              <a:rPr lang="en-US" sz="1400" dirty="0" smtClean="0">
                <a:latin typeface="Calibri" pitchFamily="34" charset="0"/>
              </a:rPr>
              <a:t>Tiffany Thayer</a:t>
            </a:r>
            <a:endParaRPr lang="en-US" sz="1400" dirty="0">
              <a:latin typeface="Calibri" pitchFamily="34" charset="0"/>
            </a:endParaRPr>
          </a:p>
        </p:txBody>
      </p:sp>
    </p:spTree>
    <p:custDataLst>
      <p:tags r:id="rId1"/>
    </p:custData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69" name="Content Placeholder 3"/>
          <p:cNvSpPr>
            <a:spLocks noGrp="1"/>
          </p:cNvSpPr>
          <p:nvPr>
            <p:ph idx="1"/>
          </p:nvPr>
        </p:nvSpPr>
        <p:spPr>
          <a:xfrm>
            <a:off x="457200" y="381000"/>
            <a:ext cx="8229600" cy="6096000"/>
          </a:xfrm>
          <a:solidFill>
            <a:schemeClr val="bg1"/>
          </a:solidFill>
          <a:ln w="41275">
            <a:solidFill>
              <a:schemeClr val="tx1"/>
            </a:solidFill>
          </a:ln>
        </p:spPr>
        <p:txBody>
          <a:bodyPr/>
          <a:lstStyle/>
          <a:p>
            <a:pPr>
              <a:buFont typeface="Arial" charset="0"/>
              <a:buNone/>
            </a:pPr>
            <a:r>
              <a:rPr lang="en-US" sz="4800" b="1" dirty="0" smtClean="0"/>
              <a:t>  </a:t>
            </a:r>
            <a:r>
              <a:rPr lang="en-US" sz="4800" b="1" u="sng" dirty="0" smtClean="0"/>
              <a:t>Answer:</a:t>
            </a:r>
          </a:p>
          <a:p>
            <a:pPr>
              <a:buFont typeface="Arial" charset="0"/>
              <a:buNone/>
            </a:pPr>
            <a:r>
              <a:rPr lang="en-US" dirty="0" smtClean="0"/>
              <a:t>  </a:t>
            </a:r>
            <a:r>
              <a:rPr lang="en-US" b="1" dirty="0" smtClean="0"/>
              <a:t>Similar</a:t>
            </a:r>
            <a:r>
              <a:rPr lang="en-US" dirty="0" smtClean="0"/>
              <a:t>: both try desperately to free themselves</a:t>
            </a:r>
          </a:p>
          <a:p>
            <a:pPr>
              <a:buFont typeface="Arial" charset="0"/>
              <a:buNone/>
            </a:pPr>
            <a:r>
              <a:rPr lang="en-US" b="1" dirty="0" smtClean="0"/>
              <a:t>Differences</a:t>
            </a:r>
            <a:r>
              <a:rPr lang="en-US" dirty="0" smtClean="0"/>
              <a:t>: Chin gets very frightened and panics when he hears someone outside cry “fire”; Ah Sing remains calm and tries comforting Chin, telling him not to panic.</a:t>
            </a:r>
          </a:p>
          <a:p>
            <a:pPr>
              <a:buFont typeface="Arial" charset="0"/>
              <a:buNone/>
            </a:pPr>
            <a:endParaRPr lang="en-US" sz="3600" dirty="0" smtClean="0"/>
          </a:p>
          <a:p>
            <a:pPr>
              <a:buFont typeface="Wingdings" pitchFamily="2" charset="2"/>
              <a:buChar char="ü"/>
            </a:pPr>
            <a:endParaRPr lang="en-US" sz="4000" dirty="0" smtClean="0"/>
          </a:p>
        </p:txBody>
      </p:sp>
      <p:sp>
        <p:nvSpPr>
          <p:cNvPr id="6" name="Action Button: Home 5">
            <a:hlinkClick r:id="rId4" action="ppaction://hlinksldjump" highlightClick="1"/>
          </p:cNvPr>
          <p:cNvSpPr/>
          <p:nvPr/>
        </p:nvSpPr>
        <p:spPr>
          <a:xfrm>
            <a:off x="6858000" y="5029200"/>
            <a:ext cx="1600200" cy="1219200"/>
          </a:xfrm>
          <a:prstGeom prst="actionButtonHome">
            <a:avLst/>
          </a:prstGeom>
          <a:solidFill>
            <a:srgbClr val="66FF33"/>
          </a:solid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6"/>
          <p:cNvSpPr>
            <a:spLocks noChangeArrowheads="1"/>
          </p:cNvSpPr>
          <p:nvPr/>
        </p:nvSpPr>
        <p:spPr bwMode="auto">
          <a:xfrm>
            <a:off x="6584325" y="6550223"/>
            <a:ext cx="2559675" cy="307777"/>
          </a:xfrm>
          <a:prstGeom prst="rect">
            <a:avLst/>
          </a:prstGeom>
          <a:noFill/>
          <a:ln w="9525">
            <a:noFill/>
            <a:miter lim="800000"/>
            <a:headEnd/>
            <a:tailEnd/>
          </a:ln>
        </p:spPr>
        <p:txBody>
          <a:bodyPr wrap="none">
            <a:spAutoFit/>
          </a:bodyPr>
          <a:lstStyle/>
          <a:p>
            <a:r>
              <a:rPr lang="en-US" sz="1400" dirty="0">
                <a:latin typeface="Calibri" pitchFamily="34" charset="0"/>
              </a:rPr>
              <a:t>Copyright © 2011 </a:t>
            </a:r>
            <a:r>
              <a:rPr lang="en-US" sz="1400" dirty="0" smtClean="0">
                <a:latin typeface="Calibri" pitchFamily="34" charset="0"/>
              </a:rPr>
              <a:t>Tiffany Thayer</a:t>
            </a:r>
            <a:endParaRPr lang="en-US" sz="1400" dirty="0">
              <a:latin typeface="Calibri" pitchFamily="34" charset="0"/>
            </a:endParaRPr>
          </a:p>
        </p:txBody>
      </p:sp>
    </p:spTree>
    <p:custDataLst>
      <p:tags r:id="rId1"/>
    </p:custData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ction Button: Forward or Next 8">
            <a:hlinkClick r:id="rId4" action="ppaction://hlinksldjump" highlightClick="1"/>
          </p:cNvPr>
          <p:cNvSpPr/>
          <p:nvPr/>
        </p:nvSpPr>
        <p:spPr>
          <a:xfrm>
            <a:off x="7315200" y="5410200"/>
            <a:ext cx="1600200" cy="1219200"/>
          </a:xfrm>
          <a:prstGeom prst="actionButtonForwardNext">
            <a:avLst/>
          </a:prstGeom>
          <a:solidFill>
            <a:srgbClr val="66FF33"/>
          </a:solid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Action Button: Back or Previous 9">
            <a:hlinkClick r:id="rId5" action="ppaction://hlinksldjump" highlightClick="1"/>
          </p:cNvPr>
          <p:cNvSpPr/>
          <p:nvPr/>
        </p:nvSpPr>
        <p:spPr>
          <a:xfrm>
            <a:off x="228600" y="5410200"/>
            <a:ext cx="1600200" cy="1219200"/>
          </a:xfrm>
          <a:prstGeom prst="actionButtonBackPrevious">
            <a:avLst/>
          </a:prstGeom>
          <a:solidFill>
            <a:srgbClr val="FF0000"/>
          </a:solid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Oval 4">
            <a:hlinkClick r:id="rId6" action="ppaction://hlinksldjump"/>
          </p:cNvPr>
          <p:cNvSpPr/>
          <p:nvPr/>
        </p:nvSpPr>
        <p:spPr>
          <a:xfrm>
            <a:off x="7620000" y="4114800"/>
            <a:ext cx="990600" cy="914400"/>
          </a:xfrm>
          <a:prstGeom prst="ellipse">
            <a:avLst/>
          </a:prstGeom>
          <a:solidFill>
            <a:srgbClr val="FFFF00"/>
          </a:solid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smtClean="0">
                <a:solidFill>
                  <a:schemeClr val="tx1"/>
                </a:solidFill>
              </a:rPr>
              <a:t>13</a:t>
            </a:r>
            <a:endParaRPr lang="en-US" sz="3600" b="1" dirty="0">
              <a:solidFill>
                <a:schemeClr val="tx1"/>
              </a:solidFill>
            </a:endParaRPr>
          </a:p>
        </p:txBody>
      </p:sp>
      <p:sp>
        <p:nvSpPr>
          <p:cNvPr id="6" name="Oval 5">
            <a:hlinkClick r:id="rId7" action="ppaction://hlinksldjump"/>
          </p:cNvPr>
          <p:cNvSpPr/>
          <p:nvPr/>
        </p:nvSpPr>
        <p:spPr>
          <a:xfrm>
            <a:off x="7620000" y="2971800"/>
            <a:ext cx="990600" cy="914400"/>
          </a:xfrm>
          <a:prstGeom prst="ellipse">
            <a:avLst/>
          </a:prstGeom>
          <a:solidFill>
            <a:srgbClr val="FFFF00"/>
          </a:solid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smtClean="0">
                <a:solidFill>
                  <a:schemeClr val="tx1"/>
                </a:solidFill>
              </a:rPr>
              <a:t>12</a:t>
            </a:r>
            <a:endParaRPr lang="en-US" sz="3600" b="1" dirty="0">
              <a:solidFill>
                <a:schemeClr val="tx1"/>
              </a:solidFill>
            </a:endParaRPr>
          </a:p>
        </p:txBody>
      </p:sp>
      <p:pic>
        <p:nvPicPr>
          <p:cNvPr id="9218" name="Picture 2"/>
          <p:cNvPicPr>
            <a:picLocks noChangeAspect="1" noChangeArrowheads="1"/>
          </p:cNvPicPr>
          <p:nvPr/>
        </p:nvPicPr>
        <p:blipFill>
          <a:blip r:embed="rId8" cstate="print"/>
          <a:srcRect/>
          <a:stretch>
            <a:fillRect/>
          </a:stretch>
        </p:blipFill>
        <p:spPr bwMode="auto">
          <a:xfrm>
            <a:off x="2057401" y="282238"/>
            <a:ext cx="5029200" cy="6293523"/>
          </a:xfrm>
          <a:prstGeom prst="rect">
            <a:avLst/>
          </a:prstGeom>
          <a:noFill/>
          <a:ln w="127000">
            <a:solidFill>
              <a:schemeClr val="tx1"/>
            </a:solidFill>
            <a:miter lim="800000"/>
            <a:headEnd/>
            <a:tailEnd/>
          </a:ln>
        </p:spPr>
      </p:pic>
    </p:spTree>
    <p:custDataLst>
      <p:tags r:id="rId1"/>
    </p:custData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1" name="Content Placeholder 3"/>
          <p:cNvSpPr>
            <a:spLocks noGrp="1"/>
          </p:cNvSpPr>
          <p:nvPr>
            <p:ph idx="1"/>
          </p:nvPr>
        </p:nvSpPr>
        <p:spPr>
          <a:xfrm>
            <a:off x="533400" y="381000"/>
            <a:ext cx="8229600" cy="6096000"/>
          </a:xfrm>
          <a:solidFill>
            <a:schemeClr val="bg1"/>
          </a:solidFill>
          <a:ln w="41275">
            <a:solidFill>
              <a:schemeClr val="tx1"/>
            </a:solidFill>
          </a:ln>
        </p:spPr>
        <p:txBody>
          <a:bodyPr/>
          <a:lstStyle/>
          <a:p>
            <a:pPr>
              <a:buFont typeface="Arial" charset="0"/>
              <a:buNone/>
            </a:pPr>
            <a:r>
              <a:rPr lang="en-US" sz="5400" dirty="0" smtClean="0"/>
              <a:t>  </a:t>
            </a:r>
            <a:r>
              <a:rPr lang="en-US" sz="4400" b="1" dirty="0" smtClean="0"/>
              <a:t>Chin’s father </a:t>
            </a:r>
            <a:r>
              <a:rPr lang="en-US" sz="4400" b="1" dirty="0" smtClean="0">
                <a:solidFill>
                  <a:srgbClr val="FF0000"/>
                </a:solidFill>
              </a:rPr>
              <a:t>urges</a:t>
            </a:r>
            <a:r>
              <a:rPr lang="en-US" sz="4400" dirty="0" smtClean="0"/>
              <a:t> him to </a:t>
            </a:r>
            <a:r>
              <a:rPr lang="en-US" sz="4400" b="1" dirty="0" smtClean="0"/>
              <a:t>save</a:t>
            </a:r>
            <a:r>
              <a:rPr lang="en-US" sz="4400" dirty="0" smtClean="0"/>
              <a:t> himself, saying, “you’re the important one.” What decision does Chin </a:t>
            </a:r>
            <a:r>
              <a:rPr lang="en-US" sz="4400" b="1" dirty="0" smtClean="0"/>
              <a:t>face</a:t>
            </a:r>
            <a:r>
              <a:rPr lang="en-US" sz="4400" dirty="0" smtClean="0"/>
              <a:t> at this point?</a:t>
            </a:r>
          </a:p>
          <a:p>
            <a:pPr>
              <a:buFont typeface="Wingdings" pitchFamily="2" charset="2"/>
              <a:buNone/>
            </a:pPr>
            <a:endParaRPr lang="en-US" dirty="0" smtClean="0"/>
          </a:p>
        </p:txBody>
      </p:sp>
      <p:sp>
        <p:nvSpPr>
          <p:cNvPr id="9" name="5-Point Star 8">
            <a:hlinkClick r:id="rId4" action="ppaction://hlinksldjump"/>
          </p:cNvPr>
          <p:cNvSpPr/>
          <p:nvPr/>
        </p:nvSpPr>
        <p:spPr>
          <a:xfrm>
            <a:off x="4572000" y="3124200"/>
            <a:ext cx="4191000" cy="3276600"/>
          </a:xfrm>
          <a:prstGeom prst="star5">
            <a:avLst/>
          </a:prstGeom>
          <a:solidFill>
            <a:srgbClr val="FFFF00"/>
          </a:solid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solidFill>
                  <a:schemeClr val="tx1"/>
                </a:solidFill>
                <a:hlinkClick r:id="rId4" action="ppaction://hlinksldjump"/>
              </a:rPr>
              <a:t>Answer</a:t>
            </a:r>
            <a:endParaRPr lang="en-US" sz="3200" b="1" dirty="0">
              <a:solidFill>
                <a:schemeClr val="tx1"/>
              </a:solidFill>
            </a:endParaRPr>
          </a:p>
        </p:txBody>
      </p:sp>
      <p:sp>
        <p:nvSpPr>
          <p:cNvPr id="5" name="Rectangle 6"/>
          <p:cNvSpPr>
            <a:spLocks noChangeArrowheads="1"/>
          </p:cNvSpPr>
          <p:nvPr/>
        </p:nvSpPr>
        <p:spPr bwMode="auto">
          <a:xfrm>
            <a:off x="6584325" y="6550223"/>
            <a:ext cx="2559675" cy="307777"/>
          </a:xfrm>
          <a:prstGeom prst="rect">
            <a:avLst/>
          </a:prstGeom>
          <a:noFill/>
          <a:ln w="9525">
            <a:noFill/>
            <a:miter lim="800000"/>
            <a:headEnd/>
            <a:tailEnd/>
          </a:ln>
        </p:spPr>
        <p:txBody>
          <a:bodyPr wrap="none">
            <a:spAutoFit/>
          </a:bodyPr>
          <a:lstStyle/>
          <a:p>
            <a:r>
              <a:rPr lang="en-US" sz="1400" dirty="0">
                <a:latin typeface="Calibri" pitchFamily="34" charset="0"/>
              </a:rPr>
              <a:t>Copyright © 2011 </a:t>
            </a:r>
            <a:r>
              <a:rPr lang="en-US" sz="1400" dirty="0" smtClean="0">
                <a:latin typeface="Calibri" pitchFamily="34" charset="0"/>
              </a:rPr>
              <a:t>Tiffany Thayer</a:t>
            </a:r>
            <a:endParaRPr lang="en-US" sz="1400" dirty="0">
              <a:latin typeface="Calibri" pitchFamily="34" charset="0"/>
            </a:endParaRPr>
          </a:p>
        </p:txBody>
      </p:sp>
    </p:spTree>
    <p:custDataLst>
      <p:tags r:id="rId1"/>
    </p:custData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69" name="Content Placeholder 3"/>
          <p:cNvSpPr>
            <a:spLocks noGrp="1"/>
          </p:cNvSpPr>
          <p:nvPr>
            <p:ph idx="1"/>
          </p:nvPr>
        </p:nvSpPr>
        <p:spPr>
          <a:xfrm>
            <a:off x="457200" y="381000"/>
            <a:ext cx="8229600" cy="6096000"/>
          </a:xfrm>
          <a:solidFill>
            <a:schemeClr val="bg1"/>
          </a:solidFill>
          <a:ln w="41275">
            <a:solidFill>
              <a:schemeClr val="tx1"/>
            </a:solidFill>
          </a:ln>
        </p:spPr>
        <p:txBody>
          <a:bodyPr/>
          <a:lstStyle/>
          <a:p>
            <a:pPr>
              <a:buFont typeface="Arial" charset="0"/>
              <a:buNone/>
            </a:pPr>
            <a:r>
              <a:rPr lang="en-US" sz="4800" b="1" dirty="0" smtClean="0"/>
              <a:t>  </a:t>
            </a:r>
            <a:r>
              <a:rPr lang="en-US" sz="5400" b="1" u="sng" dirty="0" smtClean="0"/>
              <a:t>Answer:</a:t>
            </a:r>
          </a:p>
          <a:p>
            <a:pPr>
              <a:buFont typeface="Arial" charset="0"/>
              <a:buNone/>
            </a:pPr>
            <a:r>
              <a:rPr lang="en-US" sz="5000" dirty="0" smtClean="0"/>
              <a:t>Chin is afraid of dying in the rubble. He does not want to leave his father behind, but if he can get out he may be able to get help to save his father.</a:t>
            </a:r>
          </a:p>
          <a:p>
            <a:pPr>
              <a:buFont typeface="Wingdings" pitchFamily="2" charset="2"/>
              <a:buChar char="ü"/>
            </a:pPr>
            <a:endParaRPr lang="en-US" sz="4000" dirty="0" smtClean="0"/>
          </a:p>
        </p:txBody>
      </p:sp>
      <p:sp>
        <p:nvSpPr>
          <p:cNvPr id="6" name="Action Button: Home 5">
            <a:hlinkClick r:id="rId4" action="ppaction://hlinksldjump" highlightClick="1"/>
          </p:cNvPr>
          <p:cNvSpPr/>
          <p:nvPr/>
        </p:nvSpPr>
        <p:spPr>
          <a:xfrm>
            <a:off x="6858000" y="5181600"/>
            <a:ext cx="1600200" cy="1219200"/>
          </a:xfrm>
          <a:prstGeom prst="actionButtonHome">
            <a:avLst/>
          </a:prstGeom>
          <a:solidFill>
            <a:srgbClr val="66FF33"/>
          </a:solid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6"/>
          <p:cNvSpPr>
            <a:spLocks noChangeArrowheads="1"/>
          </p:cNvSpPr>
          <p:nvPr/>
        </p:nvSpPr>
        <p:spPr bwMode="auto">
          <a:xfrm>
            <a:off x="6584325" y="6550223"/>
            <a:ext cx="2559675" cy="307777"/>
          </a:xfrm>
          <a:prstGeom prst="rect">
            <a:avLst/>
          </a:prstGeom>
          <a:noFill/>
          <a:ln w="9525">
            <a:noFill/>
            <a:miter lim="800000"/>
            <a:headEnd/>
            <a:tailEnd/>
          </a:ln>
        </p:spPr>
        <p:txBody>
          <a:bodyPr wrap="none">
            <a:spAutoFit/>
          </a:bodyPr>
          <a:lstStyle/>
          <a:p>
            <a:r>
              <a:rPr lang="en-US" sz="1400" dirty="0">
                <a:latin typeface="Calibri" pitchFamily="34" charset="0"/>
              </a:rPr>
              <a:t>Copyright © 2011 </a:t>
            </a:r>
            <a:r>
              <a:rPr lang="en-US" sz="1400" dirty="0" smtClean="0">
                <a:latin typeface="Calibri" pitchFamily="34" charset="0"/>
              </a:rPr>
              <a:t>Tiffany Thayer</a:t>
            </a:r>
            <a:endParaRPr lang="en-US" sz="1400" dirty="0">
              <a:latin typeface="Calibri" pitchFamily="34" charset="0"/>
            </a:endParaRPr>
          </a:p>
        </p:txBody>
      </p:sp>
    </p:spTree>
    <p:custDataLst>
      <p:tags r:id="rId1"/>
    </p:custData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1" name="Content Placeholder 3"/>
          <p:cNvSpPr>
            <a:spLocks noGrp="1"/>
          </p:cNvSpPr>
          <p:nvPr>
            <p:ph idx="1"/>
          </p:nvPr>
        </p:nvSpPr>
        <p:spPr>
          <a:xfrm>
            <a:off x="533400" y="381000"/>
            <a:ext cx="8229600" cy="6096000"/>
          </a:xfrm>
          <a:solidFill>
            <a:schemeClr val="bg1"/>
          </a:solidFill>
          <a:ln w="41275">
            <a:solidFill>
              <a:schemeClr val="tx1"/>
            </a:solidFill>
          </a:ln>
        </p:spPr>
        <p:txBody>
          <a:bodyPr/>
          <a:lstStyle/>
          <a:p>
            <a:pPr>
              <a:buFont typeface="Arial" charset="0"/>
              <a:buNone/>
            </a:pPr>
            <a:r>
              <a:rPr lang="en-US" sz="5400" dirty="0" smtClean="0"/>
              <a:t>What will </a:t>
            </a:r>
            <a:r>
              <a:rPr lang="en-US" sz="5400" b="1" dirty="0" smtClean="0">
                <a:solidFill>
                  <a:srgbClr val="FF0000"/>
                </a:solidFill>
              </a:rPr>
              <a:t>happen</a:t>
            </a:r>
            <a:r>
              <a:rPr lang="en-US" sz="5400" dirty="0" smtClean="0"/>
              <a:t> now that Chin has been found? </a:t>
            </a:r>
            <a:r>
              <a:rPr lang="en-US" sz="5400" b="1" dirty="0" smtClean="0"/>
              <a:t>Why</a:t>
            </a:r>
            <a:r>
              <a:rPr lang="en-US" sz="5400" dirty="0" smtClean="0"/>
              <a:t> do you think so?</a:t>
            </a:r>
            <a:endParaRPr lang="en-US" sz="4800" dirty="0" smtClean="0"/>
          </a:p>
          <a:p>
            <a:pPr>
              <a:buFont typeface="Wingdings" pitchFamily="2" charset="2"/>
              <a:buNone/>
            </a:pPr>
            <a:endParaRPr lang="en-US" dirty="0" smtClean="0"/>
          </a:p>
        </p:txBody>
      </p:sp>
      <p:sp>
        <p:nvSpPr>
          <p:cNvPr id="9" name="5-Point Star 8">
            <a:hlinkClick r:id="rId4" action="ppaction://hlinksldjump"/>
          </p:cNvPr>
          <p:cNvSpPr/>
          <p:nvPr/>
        </p:nvSpPr>
        <p:spPr>
          <a:xfrm>
            <a:off x="2590800" y="2819400"/>
            <a:ext cx="3962400" cy="3505200"/>
          </a:xfrm>
          <a:prstGeom prst="star5">
            <a:avLst/>
          </a:prstGeom>
          <a:solidFill>
            <a:srgbClr val="FFFF00"/>
          </a:solid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solidFill>
                  <a:schemeClr val="tx1"/>
                </a:solidFill>
                <a:hlinkClick r:id="rId4" action="ppaction://hlinksldjump"/>
              </a:rPr>
              <a:t>Answer</a:t>
            </a:r>
            <a:endParaRPr lang="en-US" sz="3200" b="1" dirty="0">
              <a:solidFill>
                <a:schemeClr val="tx1"/>
              </a:solidFill>
            </a:endParaRPr>
          </a:p>
        </p:txBody>
      </p:sp>
      <p:sp>
        <p:nvSpPr>
          <p:cNvPr id="5" name="Rectangle 6"/>
          <p:cNvSpPr>
            <a:spLocks noChangeArrowheads="1"/>
          </p:cNvSpPr>
          <p:nvPr/>
        </p:nvSpPr>
        <p:spPr bwMode="auto">
          <a:xfrm>
            <a:off x="6584325" y="6550223"/>
            <a:ext cx="2559675" cy="307777"/>
          </a:xfrm>
          <a:prstGeom prst="rect">
            <a:avLst/>
          </a:prstGeom>
          <a:noFill/>
          <a:ln w="9525">
            <a:noFill/>
            <a:miter lim="800000"/>
            <a:headEnd/>
            <a:tailEnd/>
          </a:ln>
        </p:spPr>
        <p:txBody>
          <a:bodyPr wrap="none">
            <a:spAutoFit/>
          </a:bodyPr>
          <a:lstStyle/>
          <a:p>
            <a:r>
              <a:rPr lang="en-US" sz="1400" dirty="0">
                <a:latin typeface="Calibri" pitchFamily="34" charset="0"/>
              </a:rPr>
              <a:t>Copyright © 2011 </a:t>
            </a:r>
            <a:r>
              <a:rPr lang="en-US" sz="1400" dirty="0" smtClean="0">
                <a:latin typeface="Calibri" pitchFamily="34" charset="0"/>
              </a:rPr>
              <a:t>Tiffany Thayer</a:t>
            </a:r>
            <a:endParaRPr lang="en-US" sz="1400" dirty="0">
              <a:latin typeface="Calibri" pitchFamily="34" charset="0"/>
            </a:endParaRPr>
          </a:p>
        </p:txBody>
      </p:sp>
    </p:spTree>
    <p:custDataLst>
      <p:tags r:id="rId1"/>
    </p:custData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69" name="Content Placeholder 3"/>
          <p:cNvSpPr>
            <a:spLocks noGrp="1"/>
          </p:cNvSpPr>
          <p:nvPr>
            <p:ph idx="1"/>
          </p:nvPr>
        </p:nvSpPr>
        <p:spPr>
          <a:xfrm>
            <a:off x="457200" y="381000"/>
            <a:ext cx="8229600" cy="6096000"/>
          </a:xfrm>
          <a:solidFill>
            <a:schemeClr val="bg1"/>
          </a:solidFill>
          <a:ln w="41275">
            <a:solidFill>
              <a:schemeClr val="tx1"/>
            </a:solidFill>
          </a:ln>
        </p:spPr>
        <p:txBody>
          <a:bodyPr/>
          <a:lstStyle/>
          <a:p>
            <a:pPr>
              <a:buFont typeface="Arial" charset="0"/>
              <a:buNone/>
            </a:pPr>
            <a:r>
              <a:rPr lang="en-US" sz="4800" b="1" dirty="0" smtClean="0"/>
              <a:t>  </a:t>
            </a:r>
            <a:r>
              <a:rPr lang="en-US" sz="5400" b="1" u="sng" dirty="0" smtClean="0"/>
              <a:t>Answer:</a:t>
            </a:r>
          </a:p>
          <a:p>
            <a:pPr>
              <a:buFont typeface="Arial" charset="0"/>
              <a:buNone/>
            </a:pPr>
            <a:r>
              <a:rPr lang="en-US" sz="5000" dirty="0" smtClean="0"/>
              <a:t>He will be </a:t>
            </a:r>
            <a:r>
              <a:rPr lang="en-US" sz="5000" b="1" dirty="0" smtClean="0">
                <a:solidFill>
                  <a:srgbClr val="FF0000"/>
                </a:solidFill>
              </a:rPr>
              <a:t>rescued</a:t>
            </a:r>
            <a:r>
              <a:rPr lang="en-US" sz="5000" dirty="0" smtClean="0"/>
              <a:t> and find a way to help his father. They have been </a:t>
            </a:r>
            <a:r>
              <a:rPr lang="en-US" sz="5000" b="1" dirty="0" smtClean="0"/>
              <a:t>together </a:t>
            </a:r>
            <a:r>
              <a:rPr lang="en-US" sz="5000" dirty="0" smtClean="0"/>
              <a:t>from the start; his father has tried to protect him</a:t>
            </a:r>
            <a:r>
              <a:rPr lang="en-US" sz="5400" dirty="0" smtClean="0"/>
              <a:t>.</a:t>
            </a:r>
            <a:endParaRPr lang="en-US" sz="4800" dirty="0" smtClean="0"/>
          </a:p>
          <a:p>
            <a:pPr>
              <a:buNone/>
            </a:pPr>
            <a:endParaRPr lang="en-US" sz="4000" dirty="0" smtClean="0"/>
          </a:p>
        </p:txBody>
      </p:sp>
      <p:sp>
        <p:nvSpPr>
          <p:cNvPr id="6" name="Action Button: Home 5">
            <a:hlinkClick r:id="rId4" action="ppaction://hlinksldjump" highlightClick="1"/>
          </p:cNvPr>
          <p:cNvSpPr/>
          <p:nvPr/>
        </p:nvSpPr>
        <p:spPr>
          <a:xfrm>
            <a:off x="6858000" y="5029200"/>
            <a:ext cx="1600200" cy="1219200"/>
          </a:xfrm>
          <a:prstGeom prst="actionButtonHome">
            <a:avLst/>
          </a:prstGeom>
          <a:solidFill>
            <a:srgbClr val="66FF33"/>
          </a:solid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6"/>
          <p:cNvSpPr>
            <a:spLocks noChangeArrowheads="1"/>
          </p:cNvSpPr>
          <p:nvPr/>
        </p:nvSpPr>
        <p:spPr bwMode="auto">
          <a:xfrm>
            <a:off x="6584325" y="6550223"/>
            <a:ext cx="2559675" cy="307777"/>
          </a:xfrm>
          <a:prstGeom prst="rect">
            <a:avLst/>
          </a:prstGeom>
          <a:noFill/>
          <a:ln w="9525">
            <a:noFill/>
            <a:miter lim="800000"/>
            <a:headEnd/>
            <a:tailEnd/>
          </a:ln>
        </p:spPr>
        <p:txBody>
          <a:bodyPr wrap="none">
            <a:spAutoFit/>
          </a:bodyPr>
          <a:lstStyle/>
          <a:p>
            <a:r>
              <a:rPr lang="en-US" sz="1400" dirty="0">
                <a:latin typeface="Calibri" pitchFamily="34" charset="0"/>
              </a:rPr>
              <a:t>Copyright © 2011 </a:t>
            </a:r>
            <a:r>
              <a:rPr lang="en-US" sz="1400" dirty="0" smtClean="0">
                <a:latin typeface="Calibri" pitchFamily="34" charset="0"/>
              </a:rPr>
              <a:t>Tiffany Thayer</a:t>
            </a:r>
            <a:endParaRPr lang="en-US" sz="1400" dirty="0">
              <a:latin typeface="Calibri" pitchFamily="34" charset="0"/>
            </a:endParaRPr>
          </a:p>
        </p:txBody>
      </p:sp>
    </p:spTree>
    <p:custDataLst>
      <p:tags r:id="rId1"/>
    </p:custData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ction Button: Forward or Next 8">
            <a:hlinkClick r:id="rId4" action="ppaction://hlinksldjump" highlightClick="1"/>
          </p:cNvPr>
          <p:cNvSpPr/>
          <p:nvPr/>
        </p:nvSpPr>
        <p:spPr>
          <a:xfrm>
            <a:off x="7315200" y="5410200"/>
            <a:ext cx="1600200" cy="1219200"/>
          </a:xfrm>
          <a:prstGeom prst="actionButtonForwardNext">
            <a:avLst/>
          </a:prstGeom>
          <a:solidFill>
            <a:srgbClr val="66FF33"/>
          </a:solid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Action Button: Back or Previous 9">
            <a:hlinkClick r:id="rId5" action="ppaction://hlinksldjump" highlightClick="1"/>
          </p:cNvPr>
          <p:cNvSpPr/>
          <p:nvPr/>
        </p:nvSpPr>
        <p:spPr>
          <a:xfrm>
            <a:off x="228600" y="5410200"/>
            <a:ext cx="1600200" cy="1219200"/>
          </a:xfrm>
          <a:prstGeom prst="actionButtonBackPrevious">
            <a:avLst/>
          </a:prstGeom>
          <a:solidFill>
            <a:srgbClr val="FF0000"/>
          </a:solid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0242" name="Picture 2"/>
          <p:cNvPicPr>
            <a:picLocks noChangeAspect="1" noChangeArrowheads="1"/>
          </p:cNvPicPr>
          <p:nvPr/>
        </p:nvPicPr>
        <p:blipFill>
          <a:blip r:embed="rId6" cstate="print"/>
          <a:srcRect/>
          <a:stretch>
            <a:fillRect/>
          </a:stretch>
        </p:blipFill>
        <p:spPr bwMode="auto">
          <a:xfrm>
            <a:off x="2057400" y="228600"/>
            <a:ext cx="5014263" cy="6306455"/>
          </a:xfrm>
          <a:prstGeom prst="rect">
            <a:avLst/>
          </a:prstGeom>
          <a:noFill/>
          <a:ln w="127000">
            <a:solidFill>
              <a:schemeClr val="tx1"/>
            </a:solidFill>
            <a:miter lim="800000"/>
            <a:headEnd/>
            <a:tailEnd/>
          </a:ln>
        </p:spPr>
      </p:pic>
    </p:spTree>
    <p:custDataLst>
      <p:tags r:id="rId1"/>
    </p:custData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ction Button: Forward or Next 8">
            <a:hlinkClick r:id="rId4" action="ppaction://hlinksldjump" highlightClick="1"/>
          </p:cNvPr>
          <p:cNvSpPr/>
          <p:nvPr/>
        </p:nvSpPr>
        <p:spPr>
          <a:xfrm>
            <a:off x="7315200" y="5410200"/>
            <a:ext cx="1600200" cy="1219200"/>
          </a:xfrm>
          <a:prstGeom prst="actionButtonForwardNext">
            <a:avLst/>
          </a:prstGeom>
          <a:solidFill>
            <a:srgbClr val="66FF33"/>
          </a:solid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Action Button: Back or Previous 9">
            <a:hlinkClick r:id="rId5" action="ppaction://hlinksldjump" highlightClick="1"/>
          </p:cNvPr>
          <p:cNvSpPr/>
          <p:nvPr/>
        </p:nvSpPr>
        <p:spPr>
          <a:xfrm>
            <a:off x="228600" y="5410200"/>
            <a:ext cx="1600200" cy="1219200"/>
          </a:xfrm>
          <a:prstGeom prst="actionButtonBackPrevious">
            <a:avLst/>
          </a:prstGeom>
          <a:solidFill>
            <a:srgbClr val="FF0000"/>
          </a:solid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1266" name="Picture 2"/>
          <p:cNvPicPr>
            <a:picLocks noChangeAspect="1" noChangeArrowheads="1"/>
          </p:cNvPicPr>
          <p:nvPr/>
        </p:nvPicPr>
        <p:blipFill>
          <a:blip r:embed="rId6" cstate="print"/>
          <a:srcRect/>
          <a:stretch>
            <a:fillRect/>
          </a:stretch>
        </p:blipFill>
        <p:spPr bwMode="auto">
          <a:xfrm>
            <a:off x="2057400" y="228600"/>
            <a:ext cx="5029200" cy="6328409"/>
          </a:xfrm>
          <a:prstGeom prst="rect">
            <a:avLst/>
          </a:prstGeom>
          <a:noFill/>
          <a:ln w="127000">
            <a:solidFill>
              <a:schemeClr val="tx1"/>
            </a:solidFill>
            <a:miter lim="800000"/>
            <a:headEnd/>
            <a:tailEnd/>
          </a:ln>
        </p:spPr>
      </p:pic>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ction Button: Forward or Next 3">
            <a:hlinkClick r:id="rId4" action="ppaction://hlinksldjump" highlightClick="1"/>
          </p:cNvPr>
          <p:cNvSpPr/>
          <p:nvPr/>
        </p:nvSpPr>
        <p:spPr>
          <a:xfrm>
            <a:off x="7315200" y="5410200"/>
            <a:ext cx="1600200" cy="1219200"/>
          </a:xfrm>
          <a:prstGeom prst="actionButtonForwardNext">
            <a:avLst/>
          </a:prstGeom>
          <a:solidFill>
            <a:srgbClr val="66FF33"/>
          </a:solid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Action Button: Back or Previous 5">
            <a:hlinkClick r:id="rId5" action="ppaction://hlinksldjump" highlightClick="1"/>
          </p:cNvPr>
          <p:cNvSpPr/>
          <p:nvPr/>
        </p:nvSpPr>
        <p:spPr>
          <a:xfrm>
            <a:off x="228600" y="5410200"/>
            <a:ext cx="1600200" cy="1219200"/>
          </a:xfrm>
          <a:prstGeom prst="actionButtonBackPrevious">
            <a:avLst/>
          </a:prstGeom>
          <a:solidFill>
            <a:srgbClr val="FF0000"/>
          </a:solid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Oval 7">
            <a:hlinkClick r:id="rId6" action="ppaction://hlinksldjump"/>
          </p:cNvPr>
          <p:cNvSpPr/>
          <p:nvPr/>
        </p:nvSpPr>
        <p:spPr>
          <a:xfrm>
            <a:off x="7620000" y="3048000"/>
            <a:ext cx="990600" cy="914400"/>
          </a:xfrm>
          <a:prstGeom prst="ellipse">
            <a:avLst/>
          </a:prstGeom>
          <a:solidFill>
            <a:srgbClr val="FFFF00"/>
          </a:solid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smtClean="0">
                <a:solidFill>
                  <a:schemeClr val="tx1"/>
                </a:solidFill>
              </a:rPr>
              <a:t>2</a:t>
            </a:r>
            <a:endParaRPr lang="en-US" sz="3600" b="1" dirty="0">
              <a:solidFill>
                <a:schemeClr val="tx1"/>
              </a:solidFill>
            </a:endParaRPr>
          </a:p>
        </p:txBody>
      </p:sp>
      <p:sp>
        <p:nvSpPr>
          <p:cNvPr id="9" name="Oval 8">
            <a:hlinkClick r:id="rId7" action="ppaction://hlinksldjump"/>
          </p:cNvPr>
          <p:cNvSpPr/>
          <p:nvPr/>
        </p:nvSpPr>
        <p:spPr>
          <a:xfrm>
            <a:off x="7620000" y="1905000"/>
            <a:ext cx="990600" cy="914400"/>
          </a:xfrm>
          <a:prstGeom prst="ellipse">
            <a:avLst/>
          </a:prstGeom>
          <a:solidFill>
            <a:srgbClr val="FFFF00"/>
          </a:solid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solidFill>
                  <a:schemeClr val="tx1"/>
                </a:solidFill>
              </a:rPr>
              <a:t>1</a:t>
            </a:r>
          </a:p>
        </p:txBody>
      </p:sp>
      <p:pic>
        <p:nvPicPr>
          <p:cNvPr id="2" name="Picture 2"/>
          <p:cNvPicPr>
            <a:picLocks noChangeAspect="1" noChangeArrowheads="1"/>
          </p:cNvPicPr>
          <p:nvPr/>
        </p:nvPicPr>
        <p:blipFill>
          <a:blip r:embed="rId8" cstate="print"/>
          <a:srcRect/>
          <a:stretch>
            <a:fillRect/>
          </a:stretch>
        </p:blipFill>
        <p:spPr bwMode="auto">
          <a:xfrm>
            <a:off x="2057400" y="268190"/>
            <a:ext cx="5060695" cy="6361209"/>
          </a:xfrm>
          <a:prstGeom prst="rect">
            <a:avLst/>
          </a:prstGeom>
          <a:noFill/>
          <a:ln w="127000">
            <a:solidFill>
              <a:schemeClr val="tx1"/>
            </a:solidFill>
            <a:miter lim="800000"/>
            <a:headEnd/>
            <a:tailEnd/>
          </a:ln>
        </p:spPr>
      </p:pic>
      <p:sp>
        <p:nvSpPr>
          <p:cNvPr id="7" name="Oval 6">
            <a:hlinkClick r:id="rId9" action="ppaction://hlinksldjump"/>
          </p:cNvPr>
          <p:cNvSpPr/>
          <p:nvPr/>
        </p:nvSpPr>
        <p:spPr>
          <a:xfrm>
            <a:off x="7620000" y="4191000"/>
            <a:ext cx="990600" cy="914400"/>
          </a:xfrm>
          <a:prstGeom prst="ellipse">
            <a:avLst/>
          </a:prstGeom>
          <a:solidFill>
            <a:srgbClr val="FFFF00"/>
          </a:solid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smtClean="0">
                <a:solidFill>
                  <a:schemeClr val="tx1"/>
                </a:solidFill>
              </a:rPr>
              <a:t>3</a:t>
            </a:r>
            <a:endParaRPr lang="en-US" sz="3600" b="1" dirty="0">
              <a:solidFill>
                <a:schemeClr val="tx1"/>
              </a:solidFill>
            </a:endParaRPr>
          </a:p>
        </p:txBody>
      </p:sp>
    </p:spTree>
    <p:custDataLst>
      <p:tags r:id="rId1"/>
    </p:custData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ction Button: Forward or Next 4">
            <a:hlinkClick r:id="" action="ppaction://hlinkshowjump?jump=nextslide" highlightClick="1"/>
          </p:cNvPr>
          <p:cNvSpPr/>
          <p:nvPr/>
        </p:nvSpPr>
        <p:spPr>
          <a:xfrm>
            <a:off x="7848600" y="5791200"/>
            <a:ext cx="1066800" cy="838200"/>
          </a:xfrm>
          <a:prstGeom prst="actionButtonForwardNext">
            <a:avLst/>
          </a:prstGeom>
          <a:solidFill>
            <a:srgbClr val="66FF33"/>
          </a:solid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Action Button: Back or Previous 5">
            <a:hlinkClick r:id="" action="ppaction://hlinkshowjump?jump=previousslide" highlightClick="1"/>
          </p:cNvPr>
          <p:cNvSpPr/>
          <p:nvPr/>
        </p:nvSpPr>
        <p:spPr>
          <a:xfrm>
            <a:off x="228600" y="5791200"/>
            <a:ext cx="1066800" cy="838200"/>
          </a:xfrm>
          <a:prstGeom prst="actionButtonBackPrevious">
            <a:avLst/>
          </a:prstGeom>
          <a:solidFill>
            <a:srgbClr val="FF0000"/>
          </a:solid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026" name="Picture 2"/>
          <p:cNvPicPr>
            <a:picLocks noChangeAspect="1" noChangeArrowheads="1"/>
          </p:cNvPicPr>
          <p:nvPr/>
        </p:nvPicPr>
        <p:blipFill>
          <a:blip r:embed="rId4" cstate="print"/>
          <a:srcRect/>
          <a:stretch>
            <a:fillRect/>
          </a:stretch>
        </p:blipFill>
        <p:spPr bwMode="auto">
          <a:xfrm>
            <a:off x="1524000" y="106345"/>
            <a:ext cx="6095999" cy="6645308"/>
          </a:xfrm>
          <a:prstGeom prst="rect">
            <a:avLst/>
          </a:prstGeom>
          <a:noFill/>
          <a:ln w="127000">
            <a:solidFill>
              <a:schemeClr val="tx1"/>
            </a:solidFill>
            <a:miter lim="800000"/>
            <a:headEnd/>
            <a:tailEnd/>
          </a:ln>
        </p:spPr>
      </p:pic>
    </p:spTree>
    <p:custDataLst>
      <p:tags r:id="rId1"/>
    </p:custData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ction Button: Forward or Next 3">
            <a:hlinkClick r:id="" action="ppaction://hlinkshowjump?jump=nextslide" highlightClick="1"/>
          </p:cNvPr>
          <p:cNvSpPr/>
          <p:nvPr/>
        </p:nvSpPr>
        <p:spPr>
          <a:xfrm>
            <a:off x="7848600" y="5791200"/>
            <a:ext cx="1066800" cy="838200"/>
          </a:xfrm>
          <a:prstGeom prst="actionButtonForwardNext">
            <a:avLst/>
          </a:prstGeom>
          <a:solidFill>
            <a:srgbClr val="66FF33"/>
          </a:solid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Action Button: Back or Previous 4">
            <a:hlinkClick r:id="" action="ppaction://hlinkshowjump?jump=previousslide" highlightClick="1"/>
          </p:cNvPr>
          <p:cNvSpPr/>
          <p:nvPr/>
        </p:nvSpPr>
        <p:spPr>
          <a:xfrm>
            <a:off x="228600" y="5791200"/>
            <a:ext cx="1066800" cy="838200"/>
          </a:xfrm>
          <a:prstGeom prst="actionButtonBackPrevious">
            <a:avLst/>
          </a:prstGeom>
          <a:solidFill>
            <a:srgbClr val="FF0000"/>
          </a:solid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3074" name="Picture 2"/>
          <p:cNvPicPr>
            <a:picLocks noChangeAspect="1" noChangeArrowheads="1"/>
          </p:cNvPicPr>
          <p:nvPr/>
        </p:nvPicPr>
        <p:blipFill>
          <a:blip r:embed="rId4" cstate="print"/>
          <a:srcRect/>
          <a:stretch>
            <a:fillRect/>
          </a:stretch>
        </p:blipFill>
        <p:spPr bwMode="auto">
          <a:xfrm>
            <a:off x="1447800" y="152401"/>
            <a:ext cx="6324600" cy="6655972"/>
          </a:xfrm>
          <a:prstGeom prst="rect">
            <a:avLst/>
          </a:prstGeom>
          <a:noFill/>
          <a:ln w="127000">
            <a:solidFill>
              <a:schemeClr val="tx1"/>
            </a:solidFill>
            <a:miter lim="800000"/>
            <a:headEnd/>
            <a:tailEnd/>
          </a:ln>
        </p:spPr>
      </p:pic>
    </p:spTree>
    <p:custDataLst>
      <p:tags r:id="rId1"/>
    </p:custData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121858" name="Title 1"/>
          <p:cNvSpPr>
            <a:spLocks noGrp="1"/>
          </p:cNvSpPr>
          <p:nvPr>
            <p:ph type="title" idx="4294967295"/>
          </p:nvPr>
        </p:nvSpPr>
        <p:spPr>
          <a:xfrm>
            <a:off x="0" y="838200"/>
            <a:ext cx="9144000" cy="914400"/>
          </a:xfrm>
        </p:spPr>
        <p:txBody>
          <a:bodyPr/>
          <a:lstStyle/>
          <a:p>
            <a:r>
              <a:rPr lang="en-US" sz="8000" b="1" dirty="0" smtClean="0"/>
              <a:t>How did you do?</a:t>
            </a:r>
          </a:p>
        </p:txBody>
      </p:sp>
      <p:pic>
        <p:nvPicPr>
          <p:cNvPr id="121859" name="Picture 6" descr="C:\Documents and Settings\kmott.ET_MOTT_LAP\Local Settings\Temporary Internet Files\Content.IE5\2XCDIHAD\MCj00978990000[1].wmf"/>
          <p:cNvPicPr>
            <a:picLocks noChangeAspect="1" noChangeArrowheads="1"/>
          </p:cNvPicPr>
          <p:nvPr/>
        </p:nvPicPr>
        <p:blipFill>
          <a:blip r:embed="rId4" cstate="print"/>
          <a:srcRect/>
          <a:stretch>
            <a:fillRect/>
          </a:stretch>
        </p:blipFill>
        <p:spPr bwMode="auto">
          <a:xfrm>
            <a:off x="6324600" y="2514600"/>
            <a:ext cx="1981200" cy="2060575"/>
          </a:xfrm>
          <a:prstGeom prst="rect">
            <a:avLst/>
          </a:prstGeom>
          <a:noFill/>
          <a:ln w="9525">
            <a:noFill/>
            <a:miter lim="800000"/>
            <a:headEnd/>
            <a:tailEnd/>
          </a:ln>
        </p:spPr>
      </p:pic>
      <p:pic>
        <p:nvPicPr>
          <p:cNvPr id="121860" name="Picture 8" descr="C:\Documents and Settings\kmott.ET_MOTT_LAP\Local Settings\Temporary Internet Files\Content.IE5\2XCDIHAD\MCj00980390000[1].wmf"/>
          <p:cNvPicPr>
            <a:picLocks noChangeAspect="1" noChangeArrowheads="1"/>
          </p:cNvPicPr>
          <p:nvPr/>
        </p:nvPicPr>
        <p:blipFill>
          <a:blip r:embed="rId5" cstate="print"/>
          <a:srcRect/>
          <a:stretch>
            <a:fillRect/>
          </a:stretch>
        </p:blipFill>
        <p:spPr bwMode="auto">
          <a:xfrm>
            <a:off x="685800" y="2286000"/>
            <a:ext cx="2057400" cy="2366963"/>
          </a:xfrm>
          <a:prstGeom prst="rect">
            <a:avLst/>
          </a:prstGeom>
          <a:noFill/>
          <a:ln w="9525">
            <a:noFill/>
            <a:miter lim="800000"/>
            <a:headEnd/>
            <a:tailEnd/>
          </a:ln>
        </p:spPr>
      </p:pic>
      <p:pic>
        <p:nvPicPr>
          <p:cNvPr id="121861" name="Picture 6" descr="thumb_down.png"/>
          <p:cNvPicPr>
            <a:picLocks noChangeAspect="1"/>
          </p:cNvPicPr>
          <p:nvPr/>
        </p:nvPicPr>
        <p:blipFill>
          <a:blip r:embed="rId6" cstate="print"/>
          <a:srcRect/>
          <a:stretch>
            <a:fillRect/>
          </a:stretch>
        </p:blipFill>
        <p:spPr bwMode="auto">
          <a:xfrm>
            <a:off x="3505200" y="2667000"/>
            <a:ext cx="2279650" cy="1625600"/>
          </a:xfrm>
          <a:prstGeom prst="rect">
            <a:avLst/>
          </a:prstGeom>
          <a:noFill/>
          <a:ln w="9525">
            <a:noFill/>
            <a:miter lim="800000"/>
            <a:headEnd/>
            <a:tailEnd/>
          </a:ln>
        </p:spPr>
      </p:pic>
      <p:sp>
        <p:nvSpPr>
          <p:cNvPr id="8" name="Action Button: Forward or Next 7">
            <a:hlinkClick r:id="" action="ppaction://hlinkshowjump?jump=nextslide" highlightClick="1"/>
          </p:cNvPr>
          <p:cNvSpPr/>
          <p:nvPr/>
        </p:nvSpPr>
        <p:spPr>
          <a:xfrm>
            <a:off x="7239000" y="5257800"/>
            <a:ext cx="1600200" cy="1219200"/>
          </a:xfrm>
          <a:prstGeom prst="actionButtonForwardNext">
            <a:avLst/>
          </a:prstGeom>
          <a:solidFill>
            <a:srgbClr val="66FF33"/>
          </a:solid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Action Button: Back or Previous 8">
            <a:hlinkClick r:id="" action="ppaction://hlinkshowjump?jump=previousslide" highlightClick="1"/>
          </p:cNvPr>
          <p:cNvSpPr/>
          <p:nvPr/>
        </p:nvSpPr>
        <p:spPr>
          <a:xfrm>
            <a:off x="304800" y="5257800"/>
            <a:ext cx="1600200" cy="1219200"/>
          </a:xfrm>
          <a:prstGeom prst="actionButtonBackPrevious">
            <a:avLst/>
          </a:prstGeom>
          <a:solidFill>
            <a:srgbClr val="FF0000"/>
          </a:solid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89" name="Content Placeholder 3"/>
          <p:cNvSpPr>
            <a:spLocks noGrp="1"/>
          </p:cNvSpPr>
          <p:nvPr>
            <p:ph idx="1"/>
          </p:nvPr>
        </p:nvSpPr>
        <p:spPr>
          <a:xfrm>
            <a:off x="457200" y="381000"/>
            <a:ext cx="8229600" cy="6096000"/>
          </a:xfrm>
          <a:solidFill>
            <a:schemeClr val="bg1"/>
          </a:solidFill>
          <a:ln w="41275">
            <a:solidFill>
              <a:schemeClr val="tx1"/>
            </a:solidFill>
          </a:ln>
        </p:spPr>
        <p:txBody>
          <a:bodyPr/>
          <a:lstStyle/>
          <a:p>
            <a:pPr>
              <a:buFont typeface="Arial" charset="0"/>
              <a:buNone/>
            </a:pPr>
            <a:r>
              <a:rPr lang="en-US" sz="5400" dirty="0" smtClean="0"/>
              <a:t> </a:t>
            </a:r>
            <a:r>
              <a:rPr lang="en-US" sz="5400" b="1" dirty="0" smtClean="0"/>
              <a:t> </a:t>
            </a:r>
            <a:r>
              <a:rPr lang="en-US" sz="5400" dirty="0" smtClean="0"/>
              <a:t>Why doesn’t </a:t>
            </a:r>
            <a:r>
              <a:rPr lang="en-US" sz="5400" b="1" dirty="0" smtClean="0"/>
              <a:t>Ah Sing </a:t>
            </a:r>
            <a:r>
              <a:rPr lang="en-US" sz="5400" dirty="0" smtClean="0"/>
              <a:t>seem </a:t>
            </a:r>
            <a:r>
              <a:rPr lang="en-US" sz="5400" b="1" dirty="0" smtClean="0">
                <a:solidFill>
                  <a:srgbClr val="FF0000"/>
                </a:solidFill>
              </a:rPr>
              <a:t>worried</a:t>
            </a:r>
            <a:r>
              <a:rPr lang="en-US" sz="5400" dirty="0" smtClean="0"/>
              <a:t> when the </a:t>
            </a:r>
            <a:r>
              <a:rPr lang="en-US" sz="5400" b="1" dirty="0" smtClean="0"/>
              <a:t>earthquake</a:t>
            </a:r>
            <a:r>
              <a:rPr lang="en-US" sz="5400" dirty="0" smtClean="0"/>
              <a:t> first strikes?</a:t>
            </a:r>
          </a:p>
          <a:p>
            <a:pPr>
              <a:buFont typeface="Wingdings" pitchFamily="2" charset="2"/>
              <a:buNone/>
            </a:pPr>
            <a:endParaRPr lang="en-US" dirty="0" smtClean="0"/>
          </a:p>
        </p:txBody>
      </p:sp>
      <p:sp>
        <p:nvSpPr>
          <p:cNvPr id="37890" name="Rectangle 6"/>
          <p:cNvSpPr>
            <a:spLocks noChangeArrowheads="1"/>
          </p:cNvSpPr>
          <p:nvPr/>
        </p:nvSpPr>
        <p:spPr bwMode="auto">
          <a:xfrm>
            <a:off x="6584325" y="6550223"/>
            <a:ext cx="2559675" cy="307777"/>
          </a:xfrm>
          <a:prstGeom prst="rect">
            <a:avLst/>
          </a:prstGeom>
          <a:noFill/>
          <a:ln w="9525">
            <a:noFill/>
            <a:miter lim="800000"/>
            <a:headEnd/>
            <a:tailEnd/>
          </a:ln>
        </p:spPr>
        <p:txBody>
          <a:bodyPr wrap="none">
            <a:spAutoFit/>
          </a:bodyPr>
          <a:lstStyle/>
          <a:p>
            <a:r>
              <a:rPr lang="en-US" sz="1400" dirty="0">
                <a:latin typeface="Calibri" pitchFamily="34" charset="0"/>
              </a:rPr>
              <a:t>Copyright © 2011 </a:t>
            </a:r>
            <a:r>
              <a:rPr lang="en-US" sz="1400" dirty="0" smtClean="0">
                <a:latin typeface="Calibri" pitchFamily="34" charset="0"/>
              </a:rPr>
              <a:t>Tiffany Thayer</a:t>
            </a:r>
            <a:endParaRPr lang="en-US" sz="1400" dirty="0">
              <a:latin typeface="Calibri" pitchFamily="34" charset="0"/>
            </a:endParaRPr>
          </a:p>
        </p:txBody>
      </p:sp>
      <p:sp>
        <p:nvSpPr>
          <p:cNvPr id="9" name="5-Point Star 8">
            <a:hlinkClick r:id="rId4" action="ppaction://hlinksldjump"/>
          </p:cNvPr>
          <p:cNvSpPr/>
          <p:nvPr/>
        </p:nvSpPr>
        <p:spPr>
          <a:xfrm>
            <a:off x="4267200" y="2743200"/>
            <a:ext cx="3886200" cy="3581400"/>
          </a:xfrm>
          <a:prstGeom prst="star5">
            <a:avLst/>
          </a:prstGeom>
          <a:solidFill>
            <a:srgbClr val="FFFF00"/>
          </a:solid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solidFill>
                  <a:schemeClr val="tx1"/>
                </a:solidFill>
                <a:hlinkClick r:id="rId4" action="ppaction://hlinksldjump"/>
              </a:rPr>
              <a:t>Answer</a:t>
            </a:r>
            <a:endParaRPr lang="en-US" sz="3200" b="1" dirty="0">
              <a:solidFill>
                <a:schemeClr val="tx1"/>
              </a:solidFill>
            </a:endParaRPr>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7" name="Content Placeholder 3"/>
          <p:cNvSpPr>
            <a:spLocks noGrp="1"/>
          </p:cNvSpPr>
          <p:nvPr>
            <p:ph idx="1"/>
          </p:nvPr>
        </p:nvSpPr>
        <p:spPr>
          <a:xfrm>
            <a:off x="457200" y="381000"/>
            <a:ext cx="8229600" cy="6096000"/>
          </a:xfrm>
          <a:solidFill>
            <a:schemeClr val="bg1"/>
          </a:solidFill>
          <a:ln w="41275">
            <a:solidFill>
              <a:schemeClr val="tx1"/>
            </a:solidFill>
          </a:ln>
        </p:spPr>
        <p:txBody>
          <a:bodyPr/>
          <a:lstStyle/>
          <a:p>
            <a:pPr>
              <a:buFont typeface="Arial" charset="0"/>
              <a:buNone/>
            </a:pPr>
            <a:r>
              <a:rPr lang="en-US" sz="5400" b="1" dirty="0" smtClean="0"/>
              <a:t>  </a:t>
            </a:r>
            <a:r>
              <a:rPr lang="en-US" sz="5400" b="1" u="sng" dirty="0" smtClean="0"/>
              <a:t>Answer:</a:t>
            </a:r>
          </a:p>
          <a:p>
            <a:pPr>
              <a:buNone/>
            </a:pPr>
            <a:r>
              <a:rPr lang="en-US" sz="4800" dirty="0" smtClean="0"/>
              <a:t>  He may have been through small earthquakes before or he does not want to alarm his son.</a:t>
            </a:r>
          </a:p>
        </p:txBody>
      </p:sp>
      <p:sp>
        <p:nvSpPr>
          <p:cNvPr id="6" name="Action Button: Home 5">
            <a:hlinkClick r:id="rId4" action="ppaction://hlinksldjump" highlightClick="1"/>
          </p:cNvPr>
          <p:cNvSpPr/>
          <p:nvPr/>
        </p:nvSpPr>
        <p:spPr>
          <a:xfrm>
            <a:off x="6858000" y="5029200"/>
            <a:ext cx="1600200" cy="1219200"/>
          </a:xfrm>
          <a:prstGeom prst="actionButtonHome">
            <a:avLst/>
          </a:prstGeom>
          <a:solidFill>
            <a:srgbClr val="66FF33"/>
          </a:solid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6"/>
          <p:cNvSpPr>
            <a:spLocks noChangeArrowheads="1"/>
          </p:cNvSpPr>
          <p:nvPr/>
        </p:nvSpPr>
        <p:spPr bwMode="auto">
          <a:xfrm>
            <a:off x="6584325" y="6550223"/>
            <a:ext cx="2559675" cy="307777"/>
          </a:xfrm>
          <a:prstGeom prst="rect">
            <a:avLst/>
          </a:prstGeom>
          <a:noFill/>
          <a:ln w="9525">
            <a:noFill/>
            <a:miter lim="800000"/>
            <a:headEnd/>
            <a:tailEnd/>
          </a:ln>
        </p:spPr>
        <p:txBody>
          <a:bodyPr wrap="none">
            <a:spAutoFit/>
          </a:bodyPr>
          <a:lstStyle/>
          <a:p>
            <a:r>
              <a:rPr lang="en-US" sz="1400" dirty="0">
                <a:latin typeface="Calibri" pitchFamily="34" charset="0"/>
              </a:rPr>
              <a:t>Copyright © 2011 </a:t>
            </a:r>
            <a:r>
              <a:rPr lang="en-US" sz="1400" dirty="0" smtClean="0">
                <a:latin typeface="Calibri" pitchFamily="34" charset="0"/>
              </a:rPr>
              <a:t>Tiffany Thayer</a:t>
            </a:r>
            <a:endParaRPr lang="en-US" sz="1400" dirty="0">
              <a:latin typeface="Calibri" pitchFamily="34" charset="0"/>
            </a:endParaRPr>
          </a:p>
        </p:txBody>
      </p:sp>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89" name="Content Placeholder 3"/>
          <p:cNvSpPr>
            <a:spLocks noGrp="1"/>
          </p:cNvSpPr>
          <p:nvPr>
            <p:ph idx="1"/>
          </p:nvPr>
        </p:nvSpPr>
        <p:spPr>
          <a:xfrm>
            <a:off x="457200" y="381000"/>
            <a:ext cx="8229600" cy="6096000"/>
          </a:xfrm>
          <a:solidFill>
            <a:schemeClr val="bg1"/>
          </a:solidFill>
          <a:ln w="41275">
            <a:solidFill>
              <a:schemeClr val="tx1"/>
            </a:solidFill>
          </a:ln>
        </p:spPr>
        <p:txBody>
          <a:bodyPr/>
          <a:lstStyle/>
          <a:p>
            <a:pPr>
              <a:buFont typeface="Arial" charset="0"/>
              <a:buNone/>
            </a:pPr>
            <a:r>
              <a:rPr lang="en-US" sz="5400" dirty="0" smtClean="0"/>
              <a:t>What does </a:t>
            </a:r>
            <a:r>
              <a:rPr lang="en-US" sz="5400" b="1" dirty="0" smtClean="0"/>
              <a:t>Ah Sing </a:t>
            </a:r>
            <a:r>
              <a:rPr lang="en-US" sz="5400" dirty="0" smtClean="0"/>
              <a:t>mean when he </a:t>
            </a:r>
            <a:r>
              <a:rPr lang="en-US" sz="5400" b="1" dirty="0" smtClean="0">
                <a:solidFill>
                  <a:srgbClr val="FF0000"/>
                </a:solidFill>
              </a:rPr>
              <a:t>says</a:t>
            </a:r>
            <a:r>
              <a:rPr lang="en-US" sz="5400" dirty="0" smtClean="0"/>
              <a:t> “the Earth Dragon must be </a:t>
            </a:r>
            <a:r>
              <a:rPr lang="en-US" sz="5400" b="1" dirty="0" smtClean="0"/>
              <a:t>scratching</a:t>
            </a:r>
            <a:r>
              <a:rPr lang="en-US" sz="5400" dirty="0" smtClean="0"/>
              <a:t>?”</a:t>
            </a:r>
            <a:endParaRPr lang="en-US" sz="4800" dirty="0" smtClean="0"/>
          </a:p>
          <a:p>
            <a:pPr>
              <a:buFont typeface="Wingdings" pitchFamily="2" charset="2"/>
              <a:buNone/>
            </a:pPr>
            <a:endParaRPr lang="en-US" dirty="0" smtClean="0"/>
          </a:p>
        </p:txBody>
      </p:sp>
      <p:sp>
        <p:nvSpPr>
          <p:cNvPr id="9" name="5-Point Star 8">
            <a:hlinkClick r:id="rId4" action="ppaction://hlinksldjump"/>
          </p:cNvPr>
          <p:cNvSpPr/>
          <p:nvPr/>
        </p:nvSpPr>
        <p:spPr>
          <a:xfrm>
            <a:off x="3886200" y="2590800"/>
            <a:ext cx="4572000" cy="3657600"/>
          </a:xfrm>
          <a:prstGeom prst="star5">
            <a:avLst/>
          </a:prstGeom>
          <a:solidFill>
            <a:srgbClr val="FFFF00"/>
          </a:solid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solidFill>
                  <a:schemeClr val="tx1"/>
                </a:solidFill>
                <a:hlinkClick r:id="rId4" action="ppaction://hlinksldjump"/>
              </a:rPr>
              <a:t>Answer</a:t>
            </a:r>
            <a:endParaRPr lang="en-US" sz="3200" b="1" dirty="0">
              <a:solidFill>
                <a:schemeClr val="tx1"/>
              </a:solidFill>
            </a:endParaRPr>
          </a:p>
        </p:txBody>
      </p:sp>
      <p:sp>
        <p:nvSpPr>
          <p:cNvPr id="5" name="Rectangle 6"/>
          <p:cNvSpPr>
            <a:spLocks noChangeArrowheads="1"/>
          </p:cNvSpPr>
          <p:nvPr/>
        </p:nvSpPr>
        <p:spPr bwMode="auto">
          <a:xfrm>
            <a:off x="6584325" y="6550223"/>
            <a:ext cx="2559675" cy="307777"/>
          </a:xfrm>
          <a:prstGeom prst="rect">
            <a:avLst/>
          </a:prstGeom>
          <a:noFill/>
          <a:ln w="9525">
            <a:noFill/>
            <a:miter lim="800000"/>
            <a:headEnd/>
            <a:tailEnd/>
          </a:ln>
        </p:spPr>
        <p:txBody>
          <a:bodyPr wrap="none">
            <a:spAutoFit/>
          </a:bodyPr>
          <a:lstStyle/>
          <a:p>
            <a:r>
              <a:rPr lang="en-US" sz="1400" dirty="0">
                <a:latin typeface="Calibri" pitchFamily="34" charset="0"/>
              </a:rPr>
              <a:t>Copyright © 2011 </a:t>
            </a:r>
            <a:r>
              <a:rPr lang="en-US" sz="1400" dirty="0" smtClean="0">
                <a:latin typeface="Calibri" pitchFamily="34" charset="0"/>
              </a:rPr>
              <a:t>Tiffany Thayer</a:t>
            </a:r>
            <a:endParaRPr lang="en-US" sz="1400" dirty="0">
              <a:latin typeface="Calibri" pitchFamily="34" charset="0"/>
            </a:endParaRPr>
          </a:p>
        </p:txBody>
      </p:sp>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7" name="Content Placeholder 3"/>
          <p:cNvSpPr>
            <a:spLocks noGrp="1"/>
          </p:cNvSpPr>
          <p:nvPr>
            <p:ph idx="1"/>
          </p:nvPr>
        </p:nvSpPr>
        <p:spPr>
          <a:xfrm>
            <a:off x="457200" y="381000"/>
            <a:ext cx="8229600" cy="6096000"/>
          </a:xfrm>
          <a:solidFill>
            <a:schemeClr val="bg1"/>
          </a:solidFill>
          <a:ln w="41275">
            <a:solidFill>
              <a:schemeClr val="tx1"/>
            </a:solidFill>
          </a:ln>
        </p:spPr>
        <p:txBody>
          <a:bodyPr/>
          <a:lstStyle/>
          <a:p>
            <a:pPr>
              <a:buFont typeface="Arial" charset="0"/>
              <a:buNone/>
            </a:pPr>
            <a:r>
              <a:rPr lang="en-US" sz="5400" b="1" dirty="0" smtClean="0"/>
              <a:t>  </a:t>
            </a:r>
            <a:r>
              <a:rPr lang="en-US" sz="5400" b="1" u="sng" dirty="0" smtClean="0"/>
              <a:t>Answer:</a:t>
            </a:r>
          </a:p>
          <a:p>
            <a:pPr>
              <a:buFont typeface="Arial" charset="0"/>
              <a:buNone/>
            </a:pPr>
            <a:r>
              <a:rPr lang="en-US" sz="4800" dirty="0" smtClean="0"/>
              <a:t>  He is talking about the earthquake; he is using a figure from Chinese folklore to describe the earthquake.</a:t>
            </a:r>
          </a:p>
          <a:p>
            <a:pPr>
              <a:buFont typeface="Wingdings" pitchFamily="2" charset="2"/>
              <a:buChar char="ü"/>
            </a:pPr>
            <a:endParaRPr lang="en-US" dirty="0" smtClean="0"/>
          </a:p>
        </p:txBody>
      </p:sp>
      <p:sp>
        <p:nvSpPr>
          <p:cNvPr id="6" name="Action Button: Home 5">
            <a:hlinkClick r:id="rId4" action="ppaction://hlinksldjump" highlightClick="1"/>
          </p:cNvPr>
          <p:cNvSpPr/>
          <p:nvPr/>
        </p:nvSpPr>
        <p:spPr>
          <a:xfrm>
            <a:off x="6858000" y="5029200"/>
            <a:ext cx="1600200" cy="1219200"/>
          </a:xfrm>
          <a:prstGeom prst="actionButtonHome">
            <a:avLst/>
          </a:prstGeom>
          <a:solidFill>
            <a:srgbClr val="66FF33"/>
          </a:solid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6"/>
          <p:cNvSpPr>
            <a:spLocks noChangeArrowheads="1"/>
          </p:cNvSpPr>
          <p:nvPr/>
        </p:nvSpPr>
        <p:spPr bwMode="auto">
          <a:xfrm>
            <a:off x="6584325" y="6550223"/>
            <a:ext cx="2559675" cy="307777"/>
          </a:xfrm>
          <a:prstGeom prst="rect">
            <a:avLst/>
          </a:prstGeom>
          <a:noFill/>
          <a:ln w="9525">
            <a:noFill/>
            <a:miter lim="800000"/>
            <a:headEnd/>
            <a:tailEnd/>
          </a:ln>
        </p:spPr>
        <p:txBody>
          <a:bodyPr wrap="none">
            <a:spAutoFit/>
          </a:bodyPr>
          <a:lstStyle/>
          <a:p>
            <a:r>
              <a:rPr lang="en-US" sz="1400" dirty="0">
                <a:latin typeface="Calibri" pitchFamily="34" charset="0"/>
              </a:rPr>
              <a:t>Copyright © 2011 </a:t>
            </a:r>
            <a:r>
              <a:rPr lang="en-US" sz="1400" dirty="0" smtClean="0">
                <a:latin typeface="Calibri" pitchFamily="34" charset="0"/>
              </a:rPr>
              <a:t>Tiffany Thayer</a:t>
            </a:r>
            <a:endParaRPr lang="en-US" sz="1400" dirty="0">
              <a:latin typeface="Calibri" pitchFamily="34" charset="0"/>
            </a:endParaRPr>
          </a:p>
        </p:txBody>
      </p:sp>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89" name="Content Placeholder 3"/>
          <p:cNvSpPr>
            <a:spLocks noGrp="1"/>
          </p:cNvSpPr>
          <p:nvPr>
            <p:ph idx="1"/>
          </p:nvPr>
        </p:nvSpPr>
        <p:spPr>
          <a:xfrm>
            <a:off x="457200" y="381000"/>
            <a:ext cx="8229600" cy="6096000"/>
          </a:xfrm>
          <a:solidFill>
            <a:schemeClr val="bg1"/>
          </a:solidFill>
          <a:ln w="41275">
            <a:solidFill>
              <a:schemeClr val="tx1"/>
            </a:solidFill>
          </a:ln>
        </p:spPr>
        <p:txBody>
          <a:bodyPr/>
          <a:lstStyle/>
          <a:p>
            <a:pPr>
              <a:buFont typeface="Arial" charset="0"/>
              <a:buNone/>
            </a:pPr>
            <a:r>
              <a:rPr lang="en-US" sz="4400" b="1" dirty="0" smtClean="0"/>
              <a:t>Where</a:t>
            </a:r>
            <a:r>
              <a:rPr lang="en-US" sz="4400" dirty="0" smtClean="0"/>
              <a:t> in the building do you think the unseen </a:t>
            </a:r>
            <a:r>
              <a:rPr lang="en-US" sz="4400" b="1" dirty="0" smtClean="0">
                <a:solidFill>
                  <a:srgbClr val="FF0000"/>
                </a:solidFill>
              </a:rPr>
              <a:t>timbers</a:t>
            </a:r>
            <a:r>
              <a:rPr lang="en-US" sz="4400" dirty="0" smtClean="0"/>
              <a:t> are located?</a:t>
            </a:r>
          </a:p>
          <a:p>
            <a:pPr>
              <a:buFont typeface="Arial" charset="0"/>
              <a:buNone/>
            </a:pPr>
            <a:endParaRPr lang="en-US" sz="4400" dirty="0" smtClean="0"/>
          </a:p>
          <a:p>
            <a:pPr>
              <a:buFont typeface="Arial" charset="0"/>
              <a:buNone/>
            </a:pPr>
            <a:r>
              <a:rPr lang="en-US" sz="4400" dirty="0" smtClean="0"/>
              <a:t>What </a:t>
            </a:r>
            <a:r>
              <a:rPr lang="en-US" sz="4400" b="1" dirty="0" smtClean="0"/>
              <a:t>evidence</a:t>
            </a:r>
            <a:r>
              <a:rPr lang="en-US" sz="4400" dirty="0" smtClean="0"/>
              <a:t> supports your </a:t>
            </a:r>
            <a:r>
              <a:rPr lang="en-US" sz="4400" b="1" dirty="0" smtClean="0"/>
              <a:t>answer</a:t>
            </a:r>
            <a:r>
              <a:rPr lang="en-US" sz="4400" dirty="0" smtClean="0"/>
              <a:t>?</a:t>
            </a:r>
          </a:p>
          <a:p>
            <a:pPr>
              <a:buFont typeface="Wingdings" pitchFamily="2" charset="2"/>
              <a:buNone/>
            </a:pPr>
            <a:endParaRPr lang="en-US" dirty="0" smtClean="0"/>
          </a:p>
        </p:txBody>
      </p:sp>
      <p:sp>
        <p:nvSpPr>
          <p:cNvPr id="9" name="5-Point Star 8">
            <a:hlinkClick r:id="rId4" action="ppaction://hlinksldjump"/>
          </p:cNvPr>
          <p:cNvSpPr/>
          <p:nvPr/>
        </p:nvSpPr>
        <p:spPr>
          <a:xfrm>
            <a:off x="5181600" y="3505200"/>
            <a:ext cx="3962400" cy="3048000"/>
          </a:xfrm>
          <a:prstGeom prst="star5">
            <a:avLst/>
          </a:prstGeom>
          <a:solidFill>
            <a:srgbClr val="FFFF00"/>
          </a:solid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solidFill>
                  <a:schemeClr val="tx1"/>
                </a:solidFill>
                <a:hlinkClick r:id="rId4" action="ppaction://hlinksldjump"/>
              </a:rPr>
              <a:t>Answer</a:t>
            </a:r>
            <a:endParaRPr lang="en-US" sz="3200" b="1" dirty="0">
              <a:solidFill>
                <a:schemeClr val="tx1"/>
              </a:solidFill>
            </a:endParaRPr>
          </a:p>
        </p:txBody>
      </p:sp>
      <p:sp>
        <p:nvSpPr>
          <p:cNvPr id="5" name="Rectangle 6"/>
          <p:cNvSpPr>
            <a:spLocks noChangeArrowheads="1"/>
          </p:cNvSpPr>
          <p:nvPr/>
        </p:nvSpPr>
        <p:spPr bwMode="auto">
          <a:xfrm>
            <a:off x="6584325" y="6550223"/>
            <a:ext cx="2559675" cy="307777"/>
          </a:xfrm>
          <a:prstGeom prst="rect">
            <a:avLst/>
          </a:prstGeom>
          <a:noFill/>
          <a:ln w="9525">
            <a:noFill/>
            <a:miter lim="800000"/>
            <a:headEnd/>
            <a:tailEnd/>
          </a:ln>
        </p:spPr>
        <p:txBody>
          <a:bodyPr wrap="none">
            <a:spAutoFit/>
          </a:bodyPr>
          <a:lstStyle/>
          <a:p>
            <a:r>
              <a:rPr lang="en-US" sz="1400" dirty="0">
                <a:latin typeface="Calibri" pitchFamily="34" charset="0"/>
              </a:rPr>
              <a:t>Copyright © 2011 </a:t>
            </a:r>
            <a:r>
              <a:rPr lang="en-US" sz="1400" dirty="0" smtClean="0">
                <a:latin typeface="Calibri" pitchFamily="34" charset="0"/>
              </a:rPr>
              <a:t>Tiffany Thayer</a:t>
            </a:r>
            <a:endParaRPr lang="en-US" sz="1400" dirty="0">
              <a:latin typeface="Calibri" pitchFamily="34" charset="0"/>
            </a:endParaRPr>
          </a:p>
        </p:txBody>
      </p:sp>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2008"/>
  <p:tag name="POWERPOINTVERSION" val="12.0"/>
  <p:tag name="PPVERSION" val="12.0"/>
  <p:tag name="DELIMITERS" val="3.1"/>
  <p:tag name="SHOWBARVISIBLE" val="True"/>
  <p:tag name="EXPANDSHOWBAR" val="True"/>
  <p:tag name="USESECONDARYMONITOR" val="True"/>
  <p:tag name="SAVECSVWITHSESSION" val="False"/>
  <p:tag name="CSVFORMAT" val="0"/>
  <p:tag name="BULLETTYPE" val="3"/>
  <p:tag name="ANSWERNOWSTYLE" val="-1"/>
  <p:tag name="ANSWERNOWTEXT" val="Answer Now"/>
  <p:tag name="COUNTDOWNSTYLE" val="-1"/>
  <p:tag name="RESPCOUNTERSTYLE" val="-1"/>
  <p:tag name="RESPCOUNTERFORMAT" val="0"/>
  <p:tag name="RESPTABLESTYLE" val="-1"/>
  <p:tag name="COUNTDOWNSECONDS" val="10"/>
  <p:tag name="INPUTSOURCE" val="1"/>
  <p:tag name="NUMRESPONSES" val="1"/>
  <p:tag name="ALLOWDUPLICATES" val="False"/>
  <p:tag name="BACKUPSESSIONS" val="True"/>
  <p:tag name="BACKUPMAINTENANCE" val="7"/>
  <p:tag name="CHARTVALUEFORMAT" val="0%"/>
  <p:tag name="AUTOADVANCE" val="False"/>
  <p:tag name="REVIEWONLY" val="False"/>
  <p:tag name="ROTATIONINTERVAL" val="2"/>
  <p:tag name="AUTOUPDATEALIASES" val="True"/>
  <p:tag name="STDCHART" val="1"/>
  <p:tag name="RACEENDPOINTS" val="0"/>
  <p:tag name="RACERSMAXDISPLAYED" val="0"/>
  <p:tag name="RACEANIMATIONSPEED" val="3"/>
  <p:tag name="SKIPREMAININGRACESLIDES" val="True"/>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2830136"/>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90"/>
  <p:tag name="GRIDROTATIONINTERVAL" val="2"/>
  <p:tag name="AUTOSIZEGRID" val="True"/>
  <p:tag name="GRIDSIZE" val="{Width=800, Height=600}"/>
  <p:tag name="GRIDPOSITION" val="1"/>
  <p:tag name="POLLINGCYCLE" val="2"/>
  <p:tag name="CHARTCOLORS" val="0"/>
  <p:tag name="CHARTLABELS" val="0"/>
  <p:tag name="RESETCHARTS" val="True"/>
  <p:tag name="INCLUDENONRESPONDERS" val="False"/>
  <p:tag name="MULTIRESPDIVISOR" val="1"/>
  <p:tag name="PARTLISTDEFAULT" val="0"/>
  <p:tag name="INCLUDEPPT" val="True"/>
  <p:tag name="ALLOWUSERFEEDBACK" val="True"/>
  <p:tag name="CORRECTPOINTVALUE" val="100"/>
  <p:tag name="INCORRECTPOINTVALUE" val="0"/>
  <p:tag name="REALTIMEBACKUP" val="False"/>
  <p:tag name="REALTIMEBACKUPPATH" val="(None)"/>
  <p:tag name="ZEROBASED" val="False"/>
  <p:tag name="AUTOADJUSTPARTRANGE" val="True"/>
  <p:tag name="CHARTSCALE" val="True"/>
  <p:tag name="ADVANCEDSETTINGSVIEW" val="False"/>
  <p:tag name="FIBDISPLAYRESULTS" val="True"/>
  <p:tag name="FIBNUMRESULTS" val="5"/>
  <p:tag name="FIBINCLUDEOTHER" val="True"/>
  <p:tag name="FIBDISPLAYKEYWORDS" val="True"/>
  <p:tag name="PRRESPONSE1" val="10"/>
  <p:tag name="PRRESPONSE2" val="9"/>
  <p:tag name="PRRESPONSE3" val="8"/>
  <p:tag name="PRRESPONSE4" val="7"/>
  <p:tag name="PRRESPONSE5" val="6"/>
  <p:tag name="PRRESPONSE6" val="5"/>
  <p:tag name="PRRESPONSE7" val="4"/>
  <p:tag name="PRRESPONSE8" val="3"/>
  <p:tag name="PRRESPONSE9" val="2"/>
  <p:tag name="PRRESPONSE10" val="1"/>
  <p:tag name="SHOWFLASHWARNING" val="True"/>
  <p:tag name="ALWAYSOPENPOLL" val="False"/>
  <p:tag name="INCLUDESESSION" val="True"/>
</p:tagLst>
</file>

<file path=ppt/tags/tag10.xml><?xml version="1.0" encoding="utf-8"?>
<p:tagLst xmlns:a="http://schemas.openxmlformats.org/drawingml/2006/main" xmlns:r="http://schemas.openxmlformats.org/officeDocument/2006/relationships" xmlns:p="http://schemas.openxmlformats.org/presentationml/2006/main">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DELIMITERS" val="3.1"/>
</p:tagLst>
</file>

<file path=ppt/tags/tag17.xml><?xml version="1.0" encoding="utf-8"?>
<p:tagLst xmlns:a="http://schemas.openxmlformats.org/drawingml/2006/main" xmlns:r="http://schemas.openxmlformats.org/officeDocument/2006/relationships" xmlns:p="http://schemas.openxmlformats.org/presentationml/2006/main">
  <p:tag name="DELIMITERS" val="3.1"/>
</p:tagLst>
</file>

<file path=ppt/tags/tag18.xml><?xml version="1.0" encoding="utf-8"?>
<p:tagLst xmlns:a="http://schemas.openxmlformats.org/drawingml/2006/main" xmlns:r="http://schemas.openxmlformats.org/officeDocument/2006/relationships" xmlns:p="http://schemas.openxmlformats.org/presentationml/2006/main">
  <p:tag name="DELIMITERS" val="3.1"/>
</p:tagLst>
</file>

<file path=ppt/tags/tag19.xml><?xml version="1.0" encoding="utf-8"?>
<p:tagLst xmlns:a="http://schemas.openxmlformats.org/drawingml/2006/main" xmlns:r="http://schemas.openxmlformats.org/officeDocument/2006/relationships" xmlns:p="http://schemas.openxmlformats.org/presentationml/2006/main">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DELIMITERS" val="3.1"/>
  <p:tag name="NOPREFERENCE" val="False"/>
</p:tagLst>
</file>

<file path=ppt/tags/tag20.xml><?xml version="1.0" encoding="utf-8"?>
<p:tagLst xmlns:a="http://schemas.openxmlformats.org/drawingml/2006/main" xmlns:r="http://schemas.openxmlformats.org/officeDocument/2006/relationships" xmlns:p="http://schemas.openxmlformats.org/presentationml/2006/main">
  <p:tag name="DELIMITERS" val="3.1"/>
</p:tagLst>
</file>

<file path=ppt/tags/tag21.xml><?xml version="1.0" encoding="utf-8"?>
<p:tagLst xmlns:a="http://schemas.openxmlformats.org/drawingml/2006/main" xmlns:r="http://schemas.openxmlformats.org/officeDocument/2006/relationships" xmlns:p="http://schemas.openxmlformats.org/presentationml/2006/main">
  <p:tag name="DELIMITERS" val="3.1"/>
</p:tagLst>
</file>

<file path=ppt/tags/tag22.xml><?xml version="1.0" encoding="utf-8"?>
<p:tagLst xmlns:a="http://schemas.openxmlformats.org/drawingml/2006/main" xmlns:r="http://schemas.openxmlformats.org/officeDocument/2006/relationships" xmlns:p="http://schemas.openxmlformats.org/presentationml/2006/main">
  <p:tag name="DELIMITERS" val="3.1"/>
</p:tagLst>
</file>

<file path=ppt/tags/tag23.xml><?xml version="1.0" encoding="utf-8"?>
<p:tagLst xmlns:a="http://schemas.openxmlformats.org/drawingml/2006/main" xmlns:r="http://schemas.openxmlformats.org/officeDocument/2006/relationships" xmlns:p="http://schemas.openxmlformats.org/presentationml/2006/main">
  <p:tag name="DELIMITERS" val="3.1"/>
</p:tagLst>
</file>

<file path=ppt/tags/tag24.xml><?xml version="1.0" encoding="utf-8"?>
<p:tagLst xmlns:a="http://schemas.openxmlformats.org/drawingml/2006/main" xmlns:r="http://schemas.openxmlformats.org/officeDocument/2006/relationships" xmlns:p="http://schemas.openxmlformats.org/presentationml/2006/main">
  <p:tag name="DELIMITERS" val="3.1"/>
</p:tagLst>
</file>

<file path=ppt/tags/tag25.xml><?xml version="1.0" encoding="utf-8"?>
<p:tagLst xmlns:a="http://schemas.openxmlformats.org/drawingml/2006/main" xmlns:r="http://schemas.openxmlformats.org/officeDocument/2006/relationships" xmlns:p="http://schemas.openxmlformats.org/presentationml/2006/main">
  <p:tag name="DELIMITERS" val="3.1"/>
</p:tagLst>
</file>

<file path=ppt/tags/tag26.xml><?xml version="1.0" encoding="utf-8"?>
<p:tagLst xmlns:a="http://schemas.openxmlformats.org/drawingml/2006/main" xmlns:r="http://schemas.openxmlformats.org/officeDocument/2006/relationships" xmlns:p="http://schemas.openxmlformats.org/presentationml/2006/main">
  <p:tag name="DELIMITERS" val="3.1"/>
</p:tagLst>
</file>

<file path=ppt/tags/tag27.xml><?xml version="1.0" encoding="utf-8"?>
<p:tagLst xmlns:a="http://schemas.openxmlformats.org/drawingml/2006/main" xmlns:r="http://schemas.openxmlformats.org/officeDocument/2006/relationships" xmlns:p="http://schemas.openxmlformats.org/presentationml/2006/main">
  <p:tag name="DELIMITERS" val="3.1"/>
</p:tagLst>
</file>

<file path=ppt/tags/tag28.xml><?xml version="1.0" encoding="utf-8"?>
<p:tagLst xmlns:a="http://schemas.openxmlformats.org/drawingml/2006/main" xmlns:r="http://schemas.openxmlformats.org/officeDocument/2006/relationships" xmlns:p="http://schemas.openxmlformats.org/presentationml/2006/main">
  <p:tag name="DELIMITERS" val="3.1"/>
</p:tagLst>
</file>

<file path=ppt/tags/tag29.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30.xml><?xml version="1.0" encoding="utf-8"?>
<p:tagLst xmlns:a="http://schemas.openxmlformats.org/drawingml/2006/main" xmlns:r="http://schemas.openxmlformats.org/officeDocument/2006/relationships" xmlns:p="http://schemas.openxmlformats.org/presentationml/2006/main">
  <p:tag name="DELIMITERS" val="3.1"/>
</p:tagLst>
</file>

<file path=ppt/tags/tag31.xml><?xml version="1.0" encoding="utf-8"?>
<p:tagLst xmlns:a="http://schemas.openxmlformats.org/drawingml/2006/main" xmlns:r="http://schemas.openxmlformats.org/officeDocument/2006/relationships" xmlns:p="http://schemas.openxmlformats.org/presentationml/2006/main">
  <p:tag name="DELIMITERS" val="3.1"/>
</p:tagLst>
</file>

<file path=ppt/tags/tag32.xml><?xml version="1.0" encoding="utf-8"?>
<p:tagLst xmlns:a="http://schemas.openxmlformats.org/drawingml/2006/main" xmlns:r="http://schemas.openxmlformats.org/officeDocument/2006/relationships" xmlns:p="http://schemas.openxmlformats.org/presentationml/2006/main">
  <p:tag name="DELIMITERS" val="3.1"/>
</p:tagLst>
</file>

<file path=ppt/tags/tag33.xml><?xml version="1.0" encoding="utf-8"?>
<p:tagLst xmlns:a="http://schemas.openxmlformats.org/drawingml/2006/main" xmlns:r="http://schemas.openxmlformats.org/officeDocument/2006/relationships" xmlns:p="http://schemas.openxmlformats.org/presentationml/2006/main">
  <p:tag name="DELIMITERS" val="3.1"/>
</p:tagLst>
</file>

<file path=ppt/tags/tag34.xml><?xml version="1.0" encoding="utf-8"?>
<p:tagLst xmlns:a="http://schemas.openxmlformats.org/drawingml/2006/main" xmlns:r="http://schemas.openxmlformats.org/officeDocument/2006/relationships" xmlns:p="http://schemas.openxmlformats.org/presentationml/2006/main">
  <p:tag name="DELIMITERS" val="3.1"/>
</p:tagLst>
</file>

<file path=ppt/tags/tag35.xml><?xml version="1.0" encoding="utf-8"?>
<p:tagLst xmlns:a="http://schemas.openxmlformats.org/drawingml/2006/main" xmlns:r="http://schemas.openxmlformats.org/officeDocument/2006/relationships" xmlns:p="http://schemas.openxmlformats.org/presentationml/2006/main">
  <p:tag name="DELIMITERS" val="3.1"/>
</p:tagLst>
</file>

<file path=ppt/tags/tag36.xml><?xml version="1.0" encoding="utf-8"?>
<p:tagLst xmlns:a="http://schemas.openxmlformats.org/drawingml/2006/main" xmlns:r="http://schemas.openxmlformats.org/officeDocument/2006/relationships" xmlns:p="http://schemas.openxmlformats.org/presentationml/2006/main">
  <p:tag name="DELIMITERS" val="3.1"/>
</p:tagLst>
</file>

<file path=ppt/tags/tag37.xml><?xml version="1.0" encoding="utf-8"?>
<p:tagLst xmlns:a="http://schemas.openxmlformats.org/drawingml/2006/main" xmlns:r="http://schemas.openxmlformats.org/officeDocument/2006/relationships" xmlns:p="http://schemas.openxmlformats.org/presentationml/2006/main">
  <p:tag name="DELIMITERS" val="3.1"/>
</p:tagLst>
</file>

<file path=ppt/tags/tag38.xml><?xml version="1.0" encoding="utf-8"?>
<p:tagLst xmlns:a="http://schemas.openxmlformats.org/drawingml/2006/main" xmlns:r="http://schemas.openxmlformats.org/officeDocument/2006/relationships" xmlns:p="http://schemas.openxmlformats.org/presentationml/2006/main">
  <p:tag name="DELIMITERS" val="3.1"/>
</p:tagLst>
</file>

<file path=ppt/tags/tag39.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ags/tag40.xml><?xml version="1.0" encoding="utf-8"?>
<p:tagLst xmlns:a="http://schemas.openxmlformats.org/drawingml/2006/main" xmlns:r="http://schemas.openxmlformats.org/officeDocument/2006/relationships" xmlns:p="http://schemas.openxmlformats.org/presentationml/2006/main">
  <p:tag name="DELIMITERS" val="3.1"/>
</p:tagLst>
</file>

<file path=ppt/tags/tag41.xml><?xml version="1.0" encoding="utf-8"?>
<p:tagLst xmlns:a="http://schemas.openxmlformats.org/drawingml/2006/main" xmlns:r="http://schemas.openxmlformats.org/officeDocument/2006/relationships" xmlns:p="http://schemas.openxmlformats.org/presentationml/2006/main">
  <p:tag name="DELIMITERS" val="3.1"/>
</p:tagLst>
</file>

<file path=ppt/tags/tag42.xml><?xml version="1.0" encoding="utf-8"?>
<p:tagLst xmlns:a="http://schemas.openxmlformats.org/drawingml/2006/main" xmlns:r="http://schemas.openxmlformats.org/officeDocument/2006/relationships" xmlns:p="http://schemas.openxmlformats.org/presentationml/2006/main">
  <p:tag name="DELIMITERS" val="3.1"/>
</p:tagLst>
</file>

<file path=ppt/tags/tag43.xml><?xml version="1.0" encoding="utf-8"?>
<p:tagLst xmlns:a="http://schemas.openxmlformats.org/drawingml/2006/main" xmlns:r="http://schemas.openxmlformats.org/officeDocument/2006/relationships" xmlns:p="http://schemas.openxmlformats.org/presentationml/2006/main">
  <p:tag name="DELIMITERS" val="3.1"/>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9577</TotalTime>
  <Words>826</Words>
  <Application>Microsoft Office PowerPoint</Application>
  <PresentationFormat>On-screen Show (4:3)</PresentationFormat>
  <Paragraphs>140</Paragraphs>
  <Slides>42</Slides>
  <Notes>42</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did you do?</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Kelly Mott</dc:creator>
  <cp:lastModifiedBy>Andrea Bourne</cp:lastModifiedBy>
  <cp:revision>671</cp:revision>
  <dcterms:created xsi:type="dcterms:W3CDTF">2011-01-16T15:52:37Z</dcterms:created>
  <dcterms:modified xsi:type="dcterms:W3CDTF">2014-03-16T07:10:11Z</dcterms:modified>
</cp:coreProperties>
</file>