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67" r:id="rId2"/>
    <p:sldId id="272" r:id="rId3"/>
    <p:sldId id="273" r:id="rId4"/>
    <p:sldId id="293" r:id="rId5"/>
    <p:sldId id="295" r:id="rId6"/>
    <p:sldId id="296" r:id="rId7"/>
    <p:sldId id="298" r:id="rId8"/>
    <p:sldId id="279" r:id="rId9"/>
    <p:sldId id="288" r:id="rId10"/>
    <p:sldId id="292" r:id="rId11"/>
    <p:sldId id="280" r:id="rId12"/>
    <p:sldId id="281" r:id="rId13"/>
    <p:sldId id="282" r:id="rId14"/>
    <p:sldId id="289" r:id="rId15"/>
    <p:sldId id="290" r:id="rId16"/>
    <p:sldId id="297" r:id="rId17"/>
    <p:sldId id="283" r:id="rId18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53" d="100"/>
          <a:sy n="53" d="100"/>
        </p:scale>
        <p:origin x="-1380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0B359-470A-40D4-8412-0E108060EAE5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EF0F9-D76F-4EAA-BC3A-1B7943D8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7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11E69-CE5A-4D23-94AD-754FDF8DC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1382D-2076-4ACC-832A-CC46BE50B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F63BB-CE12-471B-A6CE-F036ADC3F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B82C9-7334-408F-8C5D-218D351D9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1996-3415-4690-A878-E961FE153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62EAD-2689-483F-AA20-A4FE7EB28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78AC6-2780-4CCA-907E-7A9057AF7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06D8D-55EF-4B41-BADE-8478BC5A0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C334C-9FA5-4BAB-96AE-C43E3BD4E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345B9-953F-482A-A2BE-9A22EF8ED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E4BB9-7878-460E-9717-4D7E30668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66F24E-4A95-44A0-A8E3-E9D57D2677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duggan@saintviator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board.org/" TargetMode="External"/><Relationship Id="rId2" Type="http://schemas.openxmlformats.org/officeDocument/2006/relationships/hyperlink" Target="http://www.a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58674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SAINT VIATOR HIGH SCHOOL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447800" y="5588000"/>
            <a:ext cx="3810000" cy="1008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Class of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2014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8125" y="7315200"/>
            <a:ext cx="6500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The College Application Process</a:t>
            </a:r>
          </a:p>
        </p:txBody>
      </p:sp>
      <p:pic>
        <p:nvPicPr>
          <p:cNvPr id="13319" name="Picture 7" descr="viator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3352800" cy="3233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62793"/>
              </p:ext>
            </p:extLst>
          </p:nvPr>
        </p:nvGraphicFramePr>
        <p:xfrm>
          <a:off x="0" y="0"/>
          <a:ext cx="6858000" cy="924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Document" r:id="rId3" imgW="6784758" imgH="9236047" progId="Word.Document.8">
                  <p:embed/>
                </p:oleObj>
              </mc:Choice>
              <mc:Fallback>
                <p:oleObj name="Document" r:id="rId3" imgW="6784758" imgH="923604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2412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2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69925" y="801688"/>
            <a:ext cx="5060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Some other forms you will need: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Mid-Year Transcript Request</a:t>
            </a:r>
          </a:p>
          <a:p>
            <a:pPr>
              <a:buFont typeface="Wingdings" pitchFamily="2" charset="2"/>
              <a:buChar char="ü"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Scholarship Transcript Request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04788" y="6894513"/>
            <a:ext cx="3138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Many colleges request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you send your 1</a:t>
            </a:r>
            <a:r>
              <a:rPr lang="en-US" b="1" baseline="30000">
                <a:solidFill>
                  <a:schemeClr val="bg1"/>
                </a:solidFill>
              </a:rPr>
              <a:t>st</a:t>
            </a:r>
            <a:r>
              <a:rPr lang="en-US" b="1">
                <a:solidFill>
                  <a:schemeClr val="bg1"/>
                </a:solidFill>
              </a:rPr>
              <a:t> semester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senior year transcript in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January.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55938" y="2895600"/>
            <a:ext cx="3829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If you apply for scholarships, you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must use this form to request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a scholarship transcript.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" y="2895600"/>
            <a:ext cx="2851150" cy="3443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42" y="5410200"/>
            <a:ext cx="2869841" cy="335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Upcoming College Events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Attend the College Panel at Saint Viator on Thurs., September 26 at 7PM in the auditorium.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Attend the National College Fair at Navy Pier on Sat., Sept. 28 from 11:00 – 3:00.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Attend the Financial Aid Night at Saint Viator </a:t>
            </a:r>
            <a:r>
              <a:rPr lang="en-US" sz="1800" b="1" dirty="0" smtClean="0">
                <a:solidFill>
                  <a:schemeClr val="bg1"/>
                </a:solidFill>
              </a:rPr>
              <a:t>on Wed., </a:t>
            </a:r>
            <a:r>
              <a:rPr lang="en-US" sz="1800" b="1" dirty="0">
                <a:solidFill>
                  <a:schemeClr val="bg1"/>
                </a:solidFill>
              </a:rPr>
              <a:t>November </a:t>
            </a:r>
            <a:r>
              <a:rPr lang="en-US" sz="1800" b="1" dirty="0" smtClean="0">
                <a:solidFill>
                  <a:schemeClr val="bg1"/>
                </a:solidFill>
              </a:rPr>
              <a:t>13 at </a:t>
            </a:r>
            <a:r>
              <a:rPr lang="en-US" sz="1800" b="1" dirty="0">
                <a:solidFill>
                  <a:schemeClr val="bg1"/>
                </a:solidFill>
              </a:rPr>
              <a:t>7PM in the auditorium. 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FAFSA can be applied for on or after January 1, </a:t>
            </a:r>
            <a:r>
              <a:rPr lang="en-US" sz="1800" b="1" dirty="0" smtClean="0">
                <a:solidFill>
                  <a:schemeClr val="bg1"/>
                </a:solidFill>
              </a:rPr>
              <a:t>2014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8677" name="Picture 5" descr="MCj042446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934200"/>
            <a:ext cx="1865313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VERY Important Tips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133600"/>
            <a:ext cx="6172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Senior year counts.  (see next slide)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GPA can still change!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All college admissions are temporary.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Colleges review your final transcript after graduation.</a:t>
            </a:r>
          </a:p>
        </p:txBody>
      </p:sp>
      <p:pic>
        <p:nvPicPr>
          <p:cNvPr id="29700" name="Picture 4" descr="MCj04248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781925"/>
            <a:ext cx="15367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indiana 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purdue 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101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FINALLY!!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RELAX!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Have fun </a:t>
            </a:r>
            <a:r>
              <a:rPr lang="en-US" sz="1800" dirty="0" smtClean="0">
                <a:solidFill>
                  <a:schemeClr val="bg1"/>
                </a:solidFill>
              </a:rPr>
              <a:t>with </a:t>
            </a:r>
            <a:r>
              <a:rPr lang="en-US" sz="1800">
                <a:solidFill>
                  <a:schemeClr val="bg1"/>
                </a:solidFill>
              </a:rPr>
              <a:t>the </a:t>
            </a:r>
            <a:r>
              <a:rPr lang="en-US" sz="1800" smtClean="0">
                <a:solidFill>
                  <a:schemeClr val="bg1"/>
                </a:solidFill>
              </a:rPr>
              <a:t>process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Mrs. Duggan and </a:t>
            </a:r>
            <a:r>
              <a:rPr lang="en-US" sz="1800" dirty="0" smtClean="0">
                <a:solidFill>
                  <a:schemeClr val="bg1"/>
                </a:solidFill>
              </a:rPr>
              <a:t>Br. Rob are 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here </a:t>
            </a:r>
            <a:r>
              <a:rPr lang="en-US" sz="1800" dirty="0" smtClean="0">
                <a:solidFill>
                  <a:schemeClr val="bg1"/>
                </a:solidFill>
              </a:rPr>
              <a:t>to help you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JUST ASK!!!!</a:t>
            </a:r>
          </a:p>
        </p:txBody>
      </p:sp>
      <p:pic>
        <p:nvPicPr>
          <p:cNvPr id="30724" name="Picture 4" descr="MCj04246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2057400" cy="1952625"/>
          </a:xfrm>
          <a:prstGeom prst="rect">
            <a:avLst/>
          </a:prstGeom>
          <a:noFill/>
        </p:spPr>
      </p:pic>
      <p:pic>
        <p:nvPicPr>
          <p:cNvPr id="30725" name="Picture 5" descr="MCj04298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86200"/>
            <a:ext cx="936625" cy="844550"/>
          </a:xfrm>
          <a:prstGeom prst="rect">
            <a:avLst/>
          </a:prstGeom>
          <a:noFill/>
        </p:spPr>
      </p:pic>
      <p:pic>
        <p:nvPicPr>
          <p:cNvPr id="30726" name="Picture 6" descr="MCj010517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953000"/>
            <a:ext cx="1219200" cy="1063625"/>
          </a:xfrm>
          <a:prstGeom prst="rect">
            <a:avLst/>
          </a:prstGeom>
          <a:noFill/>
        </p:spPr>
      </p:pic>
      <p:pic>
        <p:nvPicPr>
          <p:cNvPr id="30727" name="Picture 7" descr="MCj04244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6477000"/>
            <a:ext cx="1676400" cy="121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925" y="0"/>
            <a:ext cx="682307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to Gather Information about Colleges:</a:t>
            </a:r>
          </a:p>
          <a:p>
            <a:endParaRPr lang="en-US" sz="2400" b="1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Visit Mrs. Duggan in the College Counseling Office.</a:t>
            </a:r>
          </a:p>
          <a:p>
            <a:pPr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Meet college reps during </a:t>
            </a:r>
            <a:r>
              <a:rPr lang="en-US" b="1" smtClean="0">
                <a:solidFill>
                  <a:schemeClr val="bg1"/>
                </a:solidFill>
              </a:rPr>
              <a:t>lunch periods.  </a:t>
            </a:r>
            <a:r>
              <a:rPr lang="en-US" b="1" dirty="0" smtClean="0">
                <a:solidFill>
                  <a:schemeClr val="bg1"/>
                </a:solidFill>
              </a:rPr>
              <a:t>A calendar of     colleges visiting can be found on the counseling page of the Saint Viator web site and on </a:t>
            </a:r>
            <a:r>
              <a:rPr lang="en-US" b="1" dirty="0" err="1" smtClean="0">
                <a:solidFill>
                  <a:schemeClr val="bg1"/>
                </a:solidFill>
              </a:rPr>
              <a:t>Naviance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Explore the </a:t>
            </a:r>
            <a:r>
              <a:rPr lang="en-US" b="1" dirty="0" smtClean="0">
                <a:solidFill>
                  <a:schemeClr val="bg1"/>
                </a:solidFill>
              </a:rPr>
              <a:t>internet (</a:t>
            </a:r>
            <a:r>
              <a:rPr lang="en-US" b="1" dirty="0" err="1" smtClean="0">
                <a:solidFill>
                  <a:schemeClr val="bg1"/>
                </a:solidFill>
              </a:rPr>
              <a:t>Naviance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Princeton Review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and College Board </a:t>
            </a:r>
            <a:r>
              <a:rPr lang="en-US" b="1" dirty="0">
                <a:solidFill>
                  <a:schemeClr val="bg1"/>
                </a:solidFill>
              </a:rPr>
              <a:t>are three great Web sites.)</a:t>
            </a:r>
          </a:p>
          <a:p>
            <a:pPr lvl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Listen to the announcements and </a:t>
            </a:r>
            <a:r>
              <a:rPr lang="en-US" b="1" dirty="0" smtClean="0">
                <a:solidFill>
                  <a:schemeClr val="bg1"/>
                </a:solidFill>
              </a:rPr>
              <a:t>check </a:t>
            </a:r>
            <a:r>
              <a:rPr lang="en-US" b="1" dirty="0">
                <a:solidFill>
                  <a:schemeClr val="bg1"/>
                </a:solidFill>
              </a:rPr>
              <a:t>the bulletin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board </a:t>
            </a:r>
            <a:r>
              <a:rPr lang="en-US" b="1" dirty="0">
                <a:solidFill>
                  <a:schemeClr val="bg1"/>
                </a:solidFill>
              </a:rPr>
              <a:t>outside the Counseling Office for information.</a:t>
            </a:r>
          </a:p>
          <a:p>
            <a:pPr lvl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Visit college campuses.</a:t>
            </a:r>
          </a:p>
          <a:p>
            <a:pPr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Check out the “College Handbook” &amp; the “Book of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Majors” in </a:t>
            </a:r>
            <a:r>
              <a:rPr lang="en-US" b="1" dirty="0">
                <a:solidFill>
                  <a:schemeClr val="bg1"/>
                </a:solidFill>
              </a:rPr>
              <a:t>Mrs. Duggan’s office or the Counseling Office.</a:t>
            </a:r>
          </a:p>
          <a:p>
            <a:pPr lvl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  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8437" name="Picture 5" descr="bd0692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324600"/>
            <a:ext cx="3352800" cy="163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619125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1.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School achievement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(your </a:t>
            </a:r>
            <a:r>
              <a:rPr lang="en-US" b="1" u="sng" dirty="0">
                <a:solidFill>
                  <a:schemeClr val="bg1"/>
                </a:solidFill>
              </a:rPr>
              <a:t>high school </a:t>
            </a: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u="sng" dirty="0">
                <a:solidFill>
                  <a:schemeClr val="bg1"/>
                </a:solidFill>
              </a:rPr>
              <a:t>transcript</a:t>
            </a:r>
            <a:r>
              <a:rPr lang="en-US" b="1" dirty="0">
                <a:solidFill>
                  <a:schemeClr val="bg1"/>
                </a:solidFill>
              </a:rPr>
              <a:t> is the most important thing</a:t>
            </a: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	colleges will look at)</a:t>
            </a:r>
          </a:p>
          <a:p>
            <a:pPr marL="800100" lvl="1" indent="-342900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2.  Test scores (ACT/SAT)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3.  Letters of recommendation (if required)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4.  Essay (if required)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5.  Interview (if required)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AutoNum type="arabicPeriod" startAt="6"/>
            </a:pPr>
            <a:r>
              <a:rPr lang="en-US" b="1" dirty="0">
                <a:solidFill>
                  <a:schemeClr val="bg1"/>
                </a:solidFill>
              </a:rPr>
              <a:t>Activities (be sure to highlight those activities </a:t>
            </a: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     showing leadership, dedication, or uniqueness.)</a:t>
            </a:r>
          </a:p>
          <a:p>
            <a:pPr marL="800100" lvl="1" indent="-342900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5025" y="228600"/>
            <a:ext cx="47942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What do colleges                 for: 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(in order of importance)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6" name="Picture 6" descr="j03957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"/>
            <a:ext cx="1219200" cy="549275"/>
          </a:xfrm>
          <a:prstGeom prst="rect">
            <a:avLst/>
          </a:prstGeom>
          <a:noFill/>
        </p:spPr>
      </p:pic>
      <p:pic>
        <p:nvPicPr>
          <p:cNvPr id="20489" name="Picture 9" descr="viator l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400800"/>
            <a:ext cx="2133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6172200" cy="15239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Apply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705600" cy="7620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Go to college website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Follow prompts to apply for undergraduate admission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Know all materials needed for complete application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Be sure to meet all admission and scholarship deadlines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School reports for Common Applications should be sent to college counselor , Mrs. Duggan at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kduggan@saintviator.com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not to Bro. Rob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9" descr="viator l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705600"/>
            <a:ext cx="21336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8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1"/>
            <a:ext cx="65151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Send Transcripts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858000" cy="7620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Click “Request My Transcript” on Saint Viator home page.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Click “Get My Transcript Now”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You must be signed up to do this.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Follow the prompts.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“Hint” check no when asked about sharing information with colleges that may be interested in me. It will save you time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9" descr="viator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705600"/>
            <a:ext cx="21336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3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5151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Send ACT/SAT scores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858000" cy="7543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If sent when registered </a:t>
            </a:r>
            <a:r>
              <a:rPr lang="en-US" sz="2800" smtClean="0">
                <a:solidFill>
                  <a:schemeClr val="bg1">
                    <a:lumMod val="95000"/>
                  </a:schemeClr>
                </a:solidFill>
              </a:rPr>
              <a:t>for ACT/SAT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no action required.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If you need to send go to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www.act.org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and follow prompts for “send scores”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The fee is $11 per test/ per school that is sent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For SAT go to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www.collegeboard.org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, click on SAT, click send scores, $11.25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Saint Viator DOES NOT send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ACT/SAT scores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.  It is your responsibility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9" descr="viator l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705600"/>
            <a:ext cx="21336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1289843"/>
            <a:ext cx="6858000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tabLst>
                <a:tab pos="-457200" algn="l"/>
              </a:tabLst>
            </a:pPr>
            <a:endParaRPr lang="en-US" sz="1400" b="1" dirty="0">
              <a:solidFill>
                <a:srgbClr val="FFFF00"/>
              </a:solidFill>
            </a:endParaRPr>
          </a:p>
          <a:p>
            <a:pPr indent="457200">
              <a:tabLst>
                <a:tab pos="-457200" algn="l"/>
              </a:tabLst>
            </a:pPr>
            <a:endParaRPr lang="en-US" b="1" u="sng" dirty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r>
              <a:rPr lang="en-US" sz="2400" b="1" dirty="0" smtClean="0">
                <a:solidFill>
                  <a:srgbClr val="FFFF00"/>
                </a:solidFill>
              </a:rPr>
              <a:t>LETTERS </a:t>
            </a:r>
            <a:r>
              <a:rPr lang="en-US" sz="2400" b="1" dirty="0">
                <a:solidFill>
                  <a:srgbClr val="FFFF00"/>
                </a:solidFill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</a:rPr>
              <a:t>RECOMMENDATION</a:t>
            </a:r>
          </a:p>
          <a:p>
            <a:pPr indent="457200" algn="ctr">
              <a:tabLst>
                <a:tab pos="-457200" algn="l"/>
              </a:tabLst>
            </a:pPr>
            <a:r>
              <a:rPr lang="en-US" sz="2400" b="1" dirty="0" smtClean="0">
                <a:solidFill>
                  <a:srgbClr val="FFFF00"/>
                </a:solidFill>
              </a:rPr>
              <a:t>Give staff 10 school days to write your letters of recommendation</a:t>
            </a:r>
            <a:endParaRPr lang="en-US" sz="2400" b="1" dirty="0">
              <a:solidFill>
                <a:srgbClr val="FFFF00"/>
              </a:solidFill>
            </a:endParaRPr>
          </a:p>
          <a:p>
            <a:pPr indent="457200"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All students should fill out a </a:t>
            </a:r>
            <a:r>
              <a:rPr lang="en-US" sz="1400" b="1" dirty="0">
                <a:solidFill>
                  <a:srgbClr val="FFFF00"/>
                </a:solidFill>
              </a:rPr>
              <a:t>STUDENT SELF-ASSESSMENT </a:t>
            </a:r>
            <a:r>
              <a:rPr lang="en-US" sz="1400" b="1" dirty="0" smtClean="0">
                <a:solidFill>
                  <a:srgbClr val="FFFF00"/>
                </a:solidFill>
              </a:rPr>
              <a:t>FORM </a:t>
            </a:r>
            <a:r>
              <a:rPr lang="en-US" sz="1400" b="1" dirty="0" smtClean="0">
                <a:solidFill>
                  <a:schemeClr val="bg1"/>
                </a:solidFill>
              </a:rPr>
              <a:t>on 		        </a:t>
            </a:r>
            <a:r>
              <a:rPr lang="en-US" sz="1400" b="1" dirty="0">
                <a:solidFill>
                  <a:schemeClr val="bg1"/>
                </a:solidFill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Naviance</a:t>
            </a:r>
            <a:r>
              <a:rPr lang="en-US" sz="1400" b="1" dirty="0" smtClean="0">
                <a:solidFill>
                  <a:schemeClr val="bg1"/>
                </a:solidFill>
              </a:rPr>
              <a:t>.   Click on ABOUT ME and find self-assessment </a:t>
            </a:r>
            <a:r>
              <a:rPr lang="en-US" sz="1400" b="1" smtClean="0">
                <a:solidFill>
                  <a:schemeClr val="bg1"/>
                </a:solidFill>
              </a:rPr>
              <a:t>on </a:t>
            </a:r>
            <a:r>
              <a:rPr lang="en-US" sz="1400" b="1" smtClean="0">
                <a:solidFill>
                  <a:schemeClr val="bg1"/>
                </a:solidFill>
              </a:rPr>
              <a:t>left</a:t>
            </a:r>
            <a:r>
              <a:rPr lang="en-US" sz="1400" b="1" dirty="0" smtClean="0">
                <a:solidFill>
                  <a:schemeClr val="bg1"/>
                </a:solidFill>
              </a:rPr>
              <a:t>. 		Click “update” when finished or it will not save. You 				can always go back and add new things.</a:t>
            </a: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rgbClr val="FFFF00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Print completed </a:t>
            </a:r>
            <a:r>
              <a:rPr lang="en-US" sz="1400" b="1" dirty="0" smtClean="0">
                <a:solidFill>
                  <a:srgbClr val="FFFF00"/>
                </a:solidFill>
              </a:rPr>
              <a:t>STUDENT </a:t>
            </a:r>
            <a:r>
              <a:rPr lang="en-US" sz="1400" b="1" dirty="0">
                <a:solidFill>
                  <a:srgbClr val="FFFF00"/>
                </a:solidFill>
              </a:rPr>
              <a:t>SELF-ASSESSMENT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and turn in to your </a:t>
            </a:r>
            <a:r>
              <a:rPr lang="en-US" sz="1400" b="1" dirty="0">
                <a:solidFill>
                  <a:schemeClr val="bg1"/>
                </a:solidFill>
              </a:rPr>
              <a:t>Ethics </a:t>
            </a:r>
            <a:r>
              <a:rPr lang="en-US" sz="1400" b="1" dirty="0" smtClean="0">
                <a:solidFill>
                  <a:schemeClr val="bg1"/>
                </a:solidFill>
              </a:rPr>
              <a:t>	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	 teacher for </a:t>
            </a:r>
            <a:r>
              <a:rPr lang="en-US" sz="1400" b="1" dirty="0" smtClean="0">
                <a:solidFill>
                  <a:schemeClr val="bg1"/>
                </a:solidFill>
              </a:rPr>
              <a:t>bonus points. 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Ask </a:t>
            </a:r>
            <a:r>
              <a:rPr lang="en-US" sz="1400" b="1" dirty="0">
                <a:solidFill>
                  <a:schemeClr val="bg1"/>
                </a:solidFill>
              </a:rPr>
              <a:t>teachers </a:t>
            </a:r>
            <a:r>
              <a:rPr lang="en-US" sz="1400" b="1" dirty="0">
                <a:solidFill>
                  <a:srgbClr val="FFFF00"/>
                </a:solidFill>
              </a:rPr>
              <a:t>IN PERSON</a:t>
            </a:r>
            <a:r>
              <a:rPr lang="en-US" sz="1400" b="1" dirty="0">
                <a:solidFill>
                  <a:schemeClr val="bg1"/>
                </a:solidFill>
              </a:rPr>
              <a:t> to write you a letter of recommendation.</a:t>
            </a: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Give teachers a </a:t>
            </a:r>
            <a:r>
              <a:rPr lang="en-US" sz="1400" b="1" dirty="0" smtClean="0">
                <a:solidFill>
                  <a:srgbClr val="FFFF00"/>
                </a:solidFill>
              </a:rPr>
              <a:t>REQUEST  FOR  LETTER OF </a:t>
            </a:r>
            <a:r>
              <a:rPr lang="en-US" sz="1400" b="1" dirty="0">
                <a:solidFill>
                  <a:srgbClr val="FFFF00"/>
                </a:solidFill>
              </a:rPr>
              <a:t>RECOMMENDATION </a:t>
            </a:r>
            <a:r>
              <a:rPr lang="en-US" sz="1400" b="1" dirty="0" smtClean="0">
                <a:solidFill>
                  <a:srgbClr val="FFFF00"/>
                </a:solidFill>
              </a:rPr>
              <a:t> FORM 	        	 </a:t>
            </a:r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>
                <a:solidFill>
                  <a:schemeClr val="bg1"/>
                </a:solidFill>
              </a:rPr>
              <a:t>available in the </a:t>
            </a:r>
            <a:r>
              <a:rPr lang="en-US" sz="1400" b="1" dirty="0" smtClean="0">
                <a:solidFill>
                  <a:schemeClr val="bg1"/>
                </a:solidFill>
              </a:rPr>
              <a:t>Counseling </a:t>
            </a:r>
            <a:r>
              <a:rPr lang="en-US" sz="1400" b="1" dirty="0">
                <a:solidFill>
                  <a:schemeClr val="bg1"/>
                </a:solidFill>
              </a:rPr>
              <a:t>Office).  </a:t>
            </a:r>
            <a:r>
              <a:rPr lang="en-US" sz="1400" b="1" dirty="0" smtClean="0">
                <a:solidFill>
                  <a:schemeClr val="bg1"/>
                </a:solidFill>
              </a:rPr>
              <a:t>  Inform </a:t>
            </a:r>
            <a:r>
              <a:rPr lang="en-US" sz="1400" b="1" dirty="0">
                <a:solidFill>
                  <a:schemeClr val="bg1"/>
                </a:solidFill>
              </a:rPr>
              <a:t>teachers of </a:t>
            </a:r>
            <a:r>
              <a:rPr lang="en-US" sz="1400" b="1" dirty="0" smtClean="0">
                <a:solidFill>
                  <a:schemeClr val="bg1"/>
                </a:solidFill>
              </a:rPr>
              <a:t> required  		  deadlines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Establish with each teacher whether he/she will mail </a:t>
            </a:r>
            <a:r>
              <a:rPr lang="en-US" sz="1400" b="1" dirty="0" smtClean="0">
                <a:solidFill>
                  <a:schemeClr val="bg1"/>
                </a:solidFill>
              </a:rPr>
              <a:t>or e-mail the </a:t>
            </a:r>
          </a:p>
          <a:p>
            <a:pPr indent="457200"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	letter  directly </a:t>
            </a:r>
            <a:r>
              <a:rPr lang="en-US" sz="1400" b="1" dirty="0">
                <a:solidFill>
                  <a:schemeClr val="bg1"/>
                </a:solidFill>
              </a:rPr>
              <a:t>to the </a:t>
            </a:r>
            <a:r>
              <a:rPr lang="en-US" sz="1400" b="1" dirty="0" smtClean="0">
                <a:solidFill>
                  <a:schemeClr val="bg1"/>
                </a:solidFill>
              </a:rPr>
              <a:t>college or if </a:t>
            </a:r>
            <a:r>
              <a:rPr lang="en-US" sz="1400" b="1" dirty="0">
                <a:solidFill>
                  <a:schemeClr val="bg1"/>
                </a:solidFill>
              </a:rPr>
              <a:t>it will be turned in to the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indent="457200"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	college  counselor </a:t>
            </a:r>
            <a:r>
              <a:rPr lang="en-US" sz="1400" b="1" dirty="0">
                <a:solidFill>
                  <a:schemeClr val="bg1"/>
                </a:solidFill>
              </a:rPr>
              <a:t>to be mailed with the application.</a:t>
            </a: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Take time to thank the people who help you with the application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indent="457200"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	process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5844" name="Picture 4" descr="viator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324600"/>
            <a:ext cx="2133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512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Document</vt:lpstr>
      <vt:lpstr>PowerPoint Presentation</vt:lpstr>
      <vt:lpstr>PowerPoint Presentation</vt:lpstr>
      <vt:lpstr>PowerPoint Presentation</vt:lpstr>
      <vt:lpstr>How To Apply </vt:lpstr>
      <vt:lpstr>How To Send Transcripts </vt:lpstr>
      <vt:lpstr>How To Send ACT/SAT scores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College Events</vt:lpstr>
      <vt:lpstr>VERY Important Tips</vt:lpstr>
      <vt:lpstr>PowerPoint Presentation</vt:lpstr>
      <vt:lpstr>PowerPoint Presentation</vt:lpstr>
      <vt:lpstr>PowerPoint Presentation</vt:lpstr>
      <vt:lpstr>FINALLY!!</vt:lpstr>
    </vt:vector>
  </TitlesOfParts>
  <Company>saint viator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Robertson</dc:creator>
  <cp:lastModifiedBy>Saint Viator High School</cp:lastModifiedBy>
  <cp:revision>131</cp:revision>
  <cp:lastPrinted>2013-08-28T19:09:40Z</cp:lastPrinted>
  <dcterms:created xsi:type="dcterms:W3CDTF">2007-08-23T01:02:41Z</dcterms:created>
  <dcterms:modified xsi:type="dcterms:W3CDTF">2013-08-28T19:47:36Z</dcterms:modified>
</cp:coreProperties>
</file>