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A73ABB-4214-4696-8090-AEF65A61AD9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604417-D131-4926-8601-51B973653A4E}">
      <dgm:prSet phldrT="[Text]"/>
      <dgm:spPr/>
      <dgm:t>
        <a:bodyPr/>
        <a:lstStyle/>
        <a:p>
          <a:r>
            <a:rPr lang="en-US" dirty="0" smtClean="0"/>
            <a:t>Product &amp; Service Management</a:t>
          </a:r>
          <a:endParaRPr lang="en-US" dirty="0"/>
        </a:p>
      </dgm:t>
    </dgm:pt>
    <dgm:pt modelId="{E27C9781-541C-4CA0-9B59-08A36F56C0FB}" type="parTrans" cxnId="{E3AC60BF-8FC3-481D-BE16-A4B4A702A126}">
      <dgm:prSet/>
      <dgm:spPr/>
      <dgm:t>
        <a:bodyPr/>
        <a:lstStyle/>
        <a:p>
          <a:endParaRPr lang="en-US"/>
        </a:p>
      </dgm:t>
    </dgm:pt>
    <dgm:pt modelId="{8EC19C31-9D62-464D-9F76-D9DFC7CD2AD1}" type="sibTrans" cxnId="{E3AC60BF-8FC3-481D-BE16-A4B4A702A126}">
      <dgm:prSet/>
      <dgm:spPr/>
      <dgm:t>
        <a:bodyPr/>
        <a:lstStyle/>
        <a:p>
          <a:endParaRPr lang="en-US"/>
        </a:p>
      </dgm:t>
    </dgm:pt>
    <dgm:pt modelId="{5FFC6986-C898-478F-887D-B3F0BC2F366B}">
      <dgm:prSet phldrT="[Text]"/>
      <dgm:spPr/>
      <dgm:t>
        <a:bodyPr/>
        <a:lstStyle/>
        <a:p>
          <a:r>
            <a:rPr lang="en-US" dirty="0" smtClean="0"/>
            <a:t>Distribution</a:t>
          </a:r>
          <a:endParaRPr lang="en-US" dirty="0"/>
        </a:p>
      </dgm:t>
    </dgm:pt>
    <dgm:pt modelId="{0DDEB079-5B0D-4C9A-8823-017D80ACCA3B}" type="parTrans" cxnId="{80A8A76D-79B3-479F-B650-6969F449C9B3}">
      <dgm:prSet/>
      <dgm:spPr/>
      <dgm:t>
        <a:bodyPr/>
        <a:lstStyle/>
        <a:p>
          <a:endParaRPr lang="en-US"/>
        </a:p>
      </dgm:t>
    </dgm:pt>
    <dgm:pt modelId="{681C0CB3-DF19-4BD8-8266-C5C013D73581}" type="sibTrans" cxnId="{80A8A76D-79B3-479F-B650-6969F449C9B3}">
      <dgm:prSet/>
      <dgm:spPr/>
      <dgm:t>
        <a:bodyPr/>
        <a:lstStyle/>
        <a:p>
          <a:endParaRPr lang="en-US"/>
        </a:p>
      </dgm:t>
    </dgm:pt>
    <dgm:pt modelId="{85D189BA-2B81-4355-8CE6-A70B8F270857}">
      <dgm:prSet phldrT="[Text]"/>
      <dgm:spPr/>
      <dgm:t>
        <a:bodyPr/>
        <a:lstStyle/>
        <a:p>
          <a:r>
            <a:rPr lang="en-US" dirty="0" smtClean="0"/>
            <a:t>Selling</a:t>
          </a:r>
          <a:endParaRPr lang="en-US" dirty="0"/>
        </a:p>
      </dgm:t>
    </dgm:pt>
    <dgm:pt modelId="{90F6EC71-002C-4EBA-8122-132DB5AE45FE}" type="parTrans" cxnId="{B099CCA6-5F65-489A-BD7F-8633EB47209B}">
      <dgm:prSet/>
      <dgm:spPr/>
      <dgm:t>
        <a:bodyPr/>
        <a:lstStyle/>
        <a:p>
          <a:endParaRPr lang="en-US"/>
        </a:p>
      </dgm:t>
    </dgm:pt>
    <dgm:pt modelId="{9B77CF69-E140-4149-ABED-36D520A53A75}" type="sibTrans" cxnId="{B099CCA6-5F65-489A-BD7F-8633EB47209B}">
      <dgm:prSet/>
      <dgm:spPr/>
      <dgm:t>
        <a:bodyPr/>
        <a:lstStyle/>
        <a:p>
          <a:endParaRPr lang="en-US"/>
        </a:p>
      </dgm:t>
    </dgm:pt>
    <dgm:pt modelId="{03359F40-3044-4DA7-A55C-DD20F354B5E3}">
      <dgm:prSet phldrT="[Text]"/>
      <dgm:spPr/>
      <dgm:t>
        <a:bodyPr/>
        <a:lstStyle/>
        <a:p>
          <a:r>
            <a:rPr lang="en-US" dirty="0" smtClean="0"/>
            <a:t>Marketing Information Management</a:t>
          </a:r>
          <a:endParaRPr lang="en-US" dirty="0"/>
        </a:p>
      </dgm:t>
    </dgm:pt>
    <dgm:pt modelId="{1C5E49AE-5A0C-4CAB-927E-6BD515031DB1}" type="parTrans" cxnId="{1BECCA32-0B4A-4307-A396-007C87D02CEB}">
      <dgm:prSet/>
      <dgm:spPr/>
      <dgm:t>
        <a:bodyPr/>
        <a:lstStyle/>
        <a:p>
          <a:endParaRPr lang="en-US"/>
        </a:p>
      </dgm:t>
    </dgm:pt>
    <dgm:pt modelId="{C190D421-907C-414A-A023-EAA9CC7E622E}" type="sibTrans" cxnId="{1BECCA32-0B4A-4307-A396-007C87D02CEB}">
      <dgm:prSet/>
      <dgm:spPr/>
      <dgm:t>
        <a:bodyPr/>
        <a:lstStyle/>
        <a:p>
          <a:endParaRPr lang="en-US"/>
        </a:p>
      </dgm:t>
    </dgm:pt>
    <dgm:pt modelId="{04792C39-5B4A-4A0A-9316-BD88DFC5F8A5}">
      <dgm:prSet phldrT="[Text]"/>
      <dgm:spPr/>
      <dgm:t>
        <a:bodyPr/>
        <a:lstStyle/>
        <a:p>
          <a:r>
            <a:rPr lang="en-US" dirty="0" smtClean="0"/>
            <a:t>Financial Analysis</a:t>
          </a:r>
          <a:endParaRPr lang="en-US" dirty="0"/>
        </a:p>
      </dgm:t>
    </dgm:pt>
    <dgm:pt modelId="{A6DC04D1-D7DB-4BA5-B0F3-C3B0B6BBDF2D}" type="parTrans" cxnId="{E663E4E3-F9A4-42E2-8A64-C3A1398D0554}">
      <dgm:prSet/>
      <dgm:spPr/>
      <dgm:t>
        <a:bodyPr/>
        <a:lstStyle/>
        <a:p>
          <a:endParaRPr lang="en-US"/>
        </a:p>
      </dgm:t>
    </dgm:pt>
    <dgm:pt modelId="{41B8FE4D-6E1D-453C-A2A2-7435C9EC9444}" type="sibTrans" cxnId="{E663E4E3-F9A4-42E2-8A64-C3A1398D0554}">
      <dgm:prSet/>
      <dgm:spPr/>
      <dgm:t>
        <a:bodyPr/>
        <a:lstStyle/>
        <a:p>
          <a:endParaRPr lang="en-US"/>
        </a:p>
      </dgm:t>
    </dgm:pt>
    <dgm:pt modelId="{C26D66D9-744E-40EC-863D-D1329568B83E}">
      <dgm:prSet/>
      <dgm:spPr/>
      <dgm:t>
        <a:bodyPr/>
        <a:lstStyle/>
        <a:p>
          <a:r>
            <a:rPr lang="en-US" dirty="0" smtClean="0"/>
            <a:t>Pricing</a:t>
          </a:r>
          <a:endParaRPr lang="en-US" dirty="0"/>
        </a:p>
      </dgm:t>
    </dgm:pt>
    <dgm:pt modelId="{704FA4F9-E2AB-48E9-8E52-797EF4085454}" type="parTrans" cxnId="{50E29CA4-8362-4FA9-B532-02B4B1483201}">
      <dgm:prSet/>
      <dgm:spPr/>
      <dgm:t>
        <a:bodyPr/>
        <a:lstStyle/>
        <a:p>
          <a:endParaRPr lang="en-US"/>
        </a:p>
      </dgm:t>
    </dgm:pt>
    <dgm:pt modelId="{B06277F0-1AE0-4988-8E40-90E67467DFF1}" type="sibTrans" cxnId="{50E29CA4-8362-4FA9-B532-02B4B1483201}">
      <dgm:prSet/>
      <dgm:spPr/>
      <dgm:t>
        <a:bodyPr/>
        <a:lstStyle/>
        <a:p>
          <a:endParaRPr lang="en-US"/>
        </a:p>
      </dgm:t>
    </dgm:pt>
    <dgm:pt modelId="{6A94E43C-062F-4A91-8D5F-191FAE111122}">
      <dgm:prSet/>
      <dgm:spPr/>
      <dgm:t>
        <a:bodyPr/>
        <a:lstStyle/>
        <a:p>
          <a:r>
            <a:rPr lang="en-US" dirty="0" smtClean="0"/>
            <a:t>Promotion</a:t>
          </a:r>
          <a:endParaRPr lang="en-US" dirty="0"/>
        </a:p>
      </dgm:t>
    </dgm:pt>
    <dgm:pt modelId="{C8D38702-D52C-4156-BA6D-587B04C6AD8C}" type="parTrans" cxnId="{CF9B181F-B591-463F-9F55-0610CE0702A7}">
      <dgm:prSet/>
      <dgm:spPr/>
      <dgm:t>
        <a:bodyPr/>
        <a:lstStyle/>
        <a:p>
          <a:endParaRPr lang="en-US"/>
        </a:p>
      </dgm:t>
    </dgm:pt>
    <dgm:pt modelId="{E6214CAA-3E36-489B-9629-7EA796D74CB1}" type="sibTrans" cxnId="{CF9B181F-B591-463F-9F55-0610CE0702A7}">
      <dgm:prSet/>
      <dgm:spPr/>
      <dgm:t>
        <a:bodyPr/>
        <a:lstStyle/>
        <a:p>
          <a:endParaRPr lang="en-US"/>
        </a:p>
      </dgm:t>
    </dgm:pt>
    <dgm:pt modelId="{93958A81-B6D4-4D46-8625-ACC1F3A073B2}" type="pres">
      <dgm:prSet presAssocID="{A9A73ABB-4214-4696-8090-AEF65A61AD9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1F9BAB-8B9A-4481-96D1-8966862F72DE}" type="pres">
      <dgm:prSet presAssocID="{D7604417-D131-4926-8601-51B973653A4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FE2C2-6D10-4921-B5A3-EDC5668E3077}" type="pres">
      <dgm:prSet presAssocID="{8EC19C31-9D62-464D-9F76-D9DFC7CD2AD1}" presName="sibTrans" presStyleLbl="sibTrans2D1" presStyleIdx="0" presStyleCnt="7"/>
      <dgm:spPr/>
      <dgm:t>
        <a:bodyPr/>
        <a:lstStyle/>
        <a:p>
          <a:endParaRPr lang="en-US"/>
        </a:p>
      </dgm:t>
    </dgm:pt>
    <dgm:pt modelId="{902996B1-2613-492D-AE5F-3B21106BF8F3}" type="pres">
      <dgm:prSet presAssocID="{8EC19C31-9D62-464D-9F76-D9DFC7CD2AD1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DE23CC2E-6A8D-45A8-BAC9-7480ECC48A2D}" type="pres">
      <dgm:prSet presAssocID="{5FFC6986-C898-478F-887D-B3F0BC2F366B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AD6C85-BFB3-4509-8112-60D2FD1E0CA2}" type="pres">
      <dgm:prSet presAssocID="{681C0CB3-DF19-4BD8-8266-C5C013D73581}" presName="sibTrans" presStyleLbl="sibTrans2D1" presStyleIdx="1" presStyleCnt="7"/>
      <dgm:spPr/>
      <dgm:t>
        <a:bodyPr/>
        <a:lstStyle/>
        <a:p>
          <a:endParaRPr lang="en-US"/>
        </a:p>
      </dgm:t>
    </dgm:pt>
    <dgm:pt modelId="{7188C4FE-1137-43DF-83A4-12E1873DB930}" type="pres">
      <dgm:prSet presAssocID="{681C0CB3-DF19-4BD8-8266-C5C013D73581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D40F5519-4B02-4BF7-B524-0533EAE21A7E}" type="pres">
      <dgm:prSet presAssocID="{85D189BA-2B81-4355-8CE6-A70B8F270857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686F0-9313-47F2-9709-E6C378B5077D}" type="pres">
      <dgm:prSet presAssocID="{9B77CF69-E140-4149-ABED-36D520A53A75}" presName="sibTrans" presStyleLbl="sibTrans2D1" presStyleIdx="2" presStyleCnt="7"/>
      <dgm:spPr/>
      <dgm:t>
        <a:bodyPr/>
        <a:lstStyle/>
        <a:p>
          <a:endParaRPr lang="en-US"/>
        </a:p>
      </dgm:t>
    </dgm:pt>
    <dgm:pt modelId="{460672DF-967F-4514-89BF-D2EA33D33510}" type="pres">
      <dgm:prSet presAssocID="{9B77CF69-E140-4149-ABED-36D520A53A75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D9FCAB74-B13D-4D07-8ACC-771984452526}" type="pres">
      <dgm:prSet presAssocID="{03359F40-3044-4DA7-A55C-DD20F354B5E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0202E5-62AD-4696-95D1-D8B1C567624B}" type="pres">
      <dgm:prSet presAssocID="{C190D421-907C-414A-A023-EAA9CC7E622E}" presName="sibTrans" presStyleLbl="sibTrans2D1" presStyleIdx="3" presStyleCnt="7"/>
      <dgm:spPr/>
      <dgm:t>
        <a:bodyPr/>
        <a:lstStyle/>
        <a:p>
          <a:endParaRPr lang="en-US"/>
        </a:p>
      </dgm:t>
    </dgm:pt>
    <dgm:pt modelId="{267576DD-E7FF-47F8-B1CE-8828201061B8}" type="pres">
      <dgm:prSet presAssocID="{C190D421-907C-414A-A023-EAA9CC7E622E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F0BA8A46-F13A-42D1-A925-5C664BE20646}" type="pres">
      <dgm:prSet presAssocID="{04792C39-5B4A-4A0A-9316-BD88DFC5F8A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CD3A7-34B9-4756-878E-A81B1E07B8E1}" type="pres">
      <dgm:prSet presAssocID="{41B8FE4D-6E1D-453C-A2A2-7435C9EC9444}" presName="sibTrans" presStyleLbl="sibTrans2D1" presStyleIdx="4" presStyleCnt="7"/>
      <dgm:spPr/>
      <dgm:t>
        <a:bodyPr/>
        <a:lstStyle/>
        <a:p>
          <a:endParaRPr lang="en-US"/>
        </a:p>
      </dgm:t>
    </dgm:pt>
    <dgm:pt modelId="{7EE39103-6D44-4702-ACE9-5D20E077CFAB}" type="pres">
      <dgm:prSet presAssocID="{41B8FE4D-6E1D-453C-A2A2-7435C9EC9444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B541EF0F-8958-4FAF-82E9-9B89D35BAE8A}" type="pres">
      <dgm:prSet presAssocID="{C26D66D9-744E-40EC-863D-D1329568B83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DC1AA5-E144-4234-B3A7-15CE118C2636}" type="pres">
      <dgm:prSet presAssocID="{B06277F0-1AE0-4988-8E40-90E67467DFF1}" presName="sibTrans" presStyleLbl="sibTrans2D1" presStyleIdx="5" presStyleCnt="7"/>
      <dgm:spPr/>
      <dgm:t>
        <a:bodyPr/>
        <a:lstStyle/>
        <a:p>
          <a:endParaRPr lang="en-US"/>
        </a:p>
      </dgm:t>
    </dgm:pt>
    <dgm:pt modelId="{08006AEF-E058-4397-95B9-564BA3366D6B}" type="pres">
      <dgm:prSet presAssocID="{B06277F0-1AE0-4988-8E40-90E67467DFF1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338DF6F1-980A-4E36-9820-767E787C3271}" type="pres">
      <dgm:prSet presAssocID="{6A94E43C-062F-4A91-8D5F-191FAE11112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F44F5-BFF9-494A-9E2F-97245EC7C098}" type="pres">
      <dgm:prSet presAssocID="{E6214CAA-3E36-489B-9629-7EA796D74CB1}" presName="sibTrans" presStyleLbl="sibTrans2D1" presStyleIdx="6" presStyleCnt="7"/>
      <dgm:spPr/>
      <dgm:t>
        <a:bodyPr/>
        <a:lstStyle/>
        <a:p>
          <a:endParaRPr lang="en-US"/>
        </a:p>
      </dgm:t>
    </dgm:pt>
    <dgm:pt modelId="{68793916-D4EB-4454-BC18-9E4FE3712970}" type="pres">
      <dgm:prSet presAssocID="{E6214CAA-3E36-489B-9629-7EA796D74CB1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4BF4CBCD-7B75-414F-A33C-8826E449540A}" type="presOf" srcId="{A9A73ABB-4214-4696-8090-AEF65A61AD9C}" destId="{93958A81-B6D4-4D46-8625-ACC1F3A073B2}" srcOrd="0" destOrd="0" presId="urn:microsoft.com/office/officeart/2005/8/layout/cycle2"/>
    <dgm:cxn modelId="{8452113F-D72E-4B49-8E7E-3667E3DC6A03}" type="presOf" srcId="{04792C39-5B4A-4A0A-9316-BD88DFC5F8A5}" destId="{F0BA8A46-F13A-42D1-A925-5C664BE20646}" srcOrd="0" destOrd="0" presId="urn:microsoft.com/office/officeart/2005/8/layout/cycle2"/>
    <dgm:cxn modelId="{7E775230-5580-40CC-80B2-C449A39346FE}" type="presOf" srcId="{9B77CF69-E140-4149-ABED-36D520A53A75}" destId="{460672DF-967F-4514-89BF-D2EA33D33510}" srcOrd="1" destOrd="0" presId="urn:microsoft.com/office/officeart/2005/8/layout/cycle2"/>
    <dgm:cxn modelId="{460A52B3-2BF8-4280-B1DF-3AE2A13D2636}" type="presOf" srcId="{681C0CB3-DF19-4BD8-8266-C5C013D73581}" destId="{24AD6C85-BFB3-4509-8112-60D2FD1E0CA2}" srcOrd="0" destOrd="0" presId="urn:microsoft.com/office/officeart/2005/8/layout/cycle2"/>
    <dgm:cxn modelId="{0349BEF2-951A-4592-B54A-0927B2AAB0BF}" type="presOf" srcId="{D7604417-D131-4926-8601-51B973653A4E}" destId="{6F1F9BAB-8B9A-4481-96D1-8966862F72DE}" srcOrd="0" destOrd="0" presId="urn:microsoft.com/office/officeart/2005/8/layout/cycle2"/>
    <dgm:cxn modelId="{05D6A135-2069-40F7-B52E-041D91B42B8E}" type="presOf" srcId="{B06277F0-1AE0-4988-8E40-90E67467DFF1}" destId="{08006AEF-E058-4397-95B9-564BA3366D6B}" srcOrd="1" destOrd="0" presId="urn:microsoft.com/office/officeart/2005/8/layout/cycle2"/>
    <dgm:cxn modelId="{3B167608-A97B-413A-9CC2-ACB1FA5D8E3C}" type="presOf" srcId="{41B8FE4D-6E1D-453C-A2A2-7435C9EC9444}" destId="{7EE39103-6D44-4702-ACE9-5D20E077CFAB}" srcOrd="1" destOrd="0" presId="urn:microsoft.com/office/officeart/2005/8/layout/cycle2"/>
    <dgm:cxn modelId="{CF9B181F-B591-463F-9F55-0610CE0702A7}" srcId="{A9A73ABB-4214-4696-8090-AEF65A61AD9C}" destId="{6A94E43C-062F-4A91-8D5F-191FAE111122}" srcOrd="6" destOrd="0" parTransId="{C8D38702-D52C-4156-BA6D-587B04C6AD8C}" sibTransId="{E6214CAA-3E36-489B-9629-7EA796D74CB1}"/>
    <dgm:cxn modelId="{E41F76AB-EC13-4797-897B-19B555DBB8EA}" type="presOf" srcId="{6A94E43C-062F-4A91-8D5F-191FAE111122}" destId="{338DF6F1-980A-4E36-9820-767E787C3271}" srcOrd="0" destOrd="0" presId="urn:microsoft.com/office/officeart/2005/8/layout/cycle2"/>
    <dgm:cxn modelId="{50E29CA4-8362-4FA9-B532-02B4B1483201}" srcId="{A9A73ABB-4214-4696-8090-AEF65A61AD9C}" destId="{C26D66D9-744E-40EC-863D-D1329568B83E}" srcOrd="5" destOrd="0" parTransId="{704FA4F9-E2AB-48E9-8E52-797EF4085454}" sibTransId="{B06277F0-1AE0-4988-8E40-90E67467DFF1}"/>
    <dgm:cxn modelId="{1BECCA32-0B4A-4307-A396-007C87D02CEB}" srcId="{A9A73ABB-4214-4696-8090-AEF65A61AD9C}" destId="{03359F40-3044-4DA7-A55C-DD20F354B5E3}" srcOrd="3" destOrd="0" parTransId="{1C5E49AE-5A0C-4CAB-927E-6BD515031DB1}" sibTransId="{C190D421-907C-414A-A023-EAA9CC7E622E}"/>
    <dgm:cxn modelId="{80A8A76D-79B3-479F-B650-6969F449C9B3}" srcId="{A9A73ABB-4214-4696-8090-AEF65A61AD9C}" destId="{5FFC6986-C898-478F-887D-B3F0BC2F366B}" srcOrd="1" destOrd="0" parTransId="{0DDEB079-5B0D-4C9A-8823-017D80ACCA3B}" sibTransId="{681C0CB3-DF19-4BD8-8266-C5C013D73581}"/>
    <dgm:cxn modelId="{0A3C4AD4-C57F-4396-B652-4B8471A2E94D}" type="presOf" srcId="{8EC19C31-9D62-464D-9F76-D9DFC7CD2AD1}" destId="{902996B1-2613-492D-AE5F-3B21106BF8F3}" srcOrd="1" destOrd="0" presId="urn:microsoft.com/office/officeart/2005/8/layout/cycle2"/>
    <dgm:cxn modelId="{B76887EE-7262-46C1-B12A-0B7C44BE2318}" type="presOf" srcId="{E6214CAA-3E36-489B-9629-7EA796D74CB1}" destId="{68793916-D4EB-4454-BC18-9E4FE3712970}" srcOrd="1" destOrd="0" presId="urn:microsoft.com/office/officeart/2005/8/layout/cycle2"/>
    <dgm:cxn modelId="{821A99BF-0E41-4F7D-84D1-B5056287DB70}" type="presOf" srcId="{681C0CB3-DF19-4BD8-8266-C5C013D73581}" destId="{7188C4FE-1137-43DF-83A4-12E1873DB930}" srcOrd="1" destOrd="0" presId="urn:microsoft.com/office/officeart/2005/8/layout/cycle2"/>
    <dgm:cxn modelId="{29249386-0E4E-4734-A164-0B1B2216515C}" type="presOf" srcId="{C190D421-907C-414A-A023-EAA9CC7E622E}" destId="{267576DD-E7FF-47F8-B1CE-8828201061B8}" srcOrd="1" destOrd="0" presId="urn:microsoft.com/office/officeart/2005/8/layout/cycle2"/>
    <dgm:cxn modelId="{659639FF-ADA0-4434-8092-63EB5E4EE5B5}" type="presOf" srcId="{E6214CAA-3E36-489B-9629-7EA796D74CB1}" destId="{6C3F44F5-BFF9-494A-9E2F-97245EC7C098}" srcOrd="0" destOrd="0" presId="urn:microsoft.com/office/officeart/2005/8/layout/cycle2"/>
    <dgm:cxn modelId="{DE52AD49-8BFA-4586-A7A7-4B299EAA32C3}" type="presOf" srcId="{41B8FE4D-6E1D-453C-A2A2-7435C9EC9444}" destId="{805CD3A7-34B9-4756-878E-A81B1E07B8E1}" srcOrd="0" destOrd="0" presId="urn:microsoft.com/office/officeart/2005/8/layout/cycle2"/>
    <dgm:cxn modelId="{E3AC60BF-8FC3-481D-BE16-A4B4A702A126}" srcId="{A9A73ABB-4214-4696-8090-AEF65A61AD9C}" destId="{D7604417-D131-4926-8601-51B973653A4E}" srcOrd="0" destOrd="0" parTransId="{E27C9781-541C-4CA0-9B59-08A36F56C0FB}" sibTransId="{8EC19C31-9D62-464D-9F76-D9DFC7CD2AD1}"/>
    <dgm:cxn modelId="{B099CCA6-5F65-489A-BD7F-8633EB47209B}" srcId="{A9A73ABB-4214-4696-8090-AEF65A61AD9C}" destId="{85D189BA-2B81-4355-8CE6-A70B8F270857}" srcOrd="2" destOrd="0" parTransId="{90F6EC71-002C-4EBA-8122-132DB5AE45FE}" sibTransId="{9B77CF69-E140-4149-ABED-36D520A53A75}"/>
    <dgm:cxn modelId="{C33B7CAF-FE3E-44C2-B09F-447ACE400312}" type="presOf" srcId="{5FFC6986-C898-478F-887D-B3F0BC2F366B}" destId="{DE23CC2E-6A8D-45A8-BAC9-7480ECC48A2D}" srcOrd="0" destOrd="0" presId="urn:microsoft.com/office/officeart/2005/8/layout/cycle2"/>
    <dgm:cxn modelId="{B78340FD-9C4B-4268-8D5D-6964E599E7E8}" type="presOf" srcId="{03359F40-3044-4DA7-A55C-DD20F354B5E3}" destId="{D9FCAB74-B13D-4D07-8ACC-771984452526}" srcOrd="0" destOrd="0" presId="urn:microsoft.com/office/officeart/2005/8/layout/cycle2"/>
    <dgm:cxn modelId="{743B4220-18AF-4AC1-A854-E508D0FE787C}" type="presOf" srcId="{9B77CF69-E140-4149-ABED-36D520A53A75}" destId="{D17686F0-9313-47F2-9709-E6C378B5077D}" srcOrd="0" destOrd="0" presId="urn:microsoft.com/office/officeart/2005/8/layout/cycle2"/>
    <dgm:cxn modelId="{E663E4E3-F9A4-42E2-8A64-C3A1398D0554}" srcId="{A9A73ABB-4214-4696-8090-AEF65A61AD9C}" destId="{04792C39-5B4A-4A0A-9316-BD88DFC5F8A5}" srcOrd="4" destOrd="0" parTransId="{A6DC04D1-D7DB-4BA5-B0F3-C3B0B6BBDF2D}" sibTransId="{41B8FE4D-6E1D-453C-A2A2-7435C9EC9444}"/>
    <dgm:cxn modelId="{01A8A637-E374-4032-B0EB-8087367BBAC0}" type="presOf" srcId="{B06277F0-1AE0-4988-8E40-90E67467DFF1}" destId="{41DC1AA5-E144-4234-B3A7-15CE118C2636}" srcOrd="0" destOrd="0" presId="urn:microsoft.com/office/officeart/2005/8/layout/cycle2"/>
    <dgm:cxn modelId="{6BB6AE1C-3B87-4490-AB52-5E3627AE7DBB}" type="presOf" srcId="{8EC19C31-9D62-464D-9F76-D9DFC7CD2AD1}" destId="{10DFE2C2-6D10-4921-B5A3-EDC5668E3077}" srcOrd="0" destOrd="0" presId="urn:microsoft.com/office/officeart/2005/8/layout/cycle2"/>
    <dgm:cxn modelId="{FCA61480-DD07-4E9B-A62E-36385E212502}" type="presOf" srcId="{C26D66D9-744E-40EC-863D-D1329568B83E}" destId="{B541EF0F-8958-4FAF-82E9-9B89D35BAE8A}" srcOrd="0" destOrd="0" presId="urn:microsoft.com/office/officeart/2005/8/layout/cycle2"/>
    <dgm:cxn modelId="{0D4C4223-D80C-4F6E-A8A0-FFCD5E4A403D}" type="presOf" srcId="{85D189BA-2B81-4355-8CE6-A70B8F270857}" destId="{D40F5519-4B02-4BF7-B524-0533EAE21A7E}" srcOrd="0" destOrd="0" presId="urn:microsoft.com/office/officeart/2005/8/layout/cycle2"/>
    <dgm:cxn modelId="{238F236E-1DFE-46D2-AC3C-38969B4986FE}" type="presOf" srcId="{C190D421-907C-414A-A023-EAA9CC7E622E}" destId="{C30202E5-62AD-4696-95D1-D8B1C567624B}" srcOrd="0" destOrd="0" presId="urn:microsoft.com/office/officeart/2005/8/layout/cycle2"/>
    <dgm:cxn modelId="{CB56E301-118F-4789-84BD-4E8511AFA2D7}" type="presParOf" srcId="{93958A81-B6D4-4D46-8625-ACC1F3A073B2}" destId="{6F1F9BAB-8B9A-4481-96D1-8966862F72DE}" srcOrd="0" destOrd="0" presId="urn:microsoft.com/office/officeart/2005/8/layout/cycle2"/>
    <dgm:cxn modelId="{52E78F47-DD53-4CB2-820E-84E5A2DB49B2}" type="presParOf" srcId="{93958A81-B6D4-4D46-8625-ACC1F3A073B2}" destId="{10DFE2C2-6D10-4921-B5A3-EDC5668E3077}" srcOrd="1" destOrd="0" presId="urn:microsoft.com/office/officeart/2005/8/layout/cycle2"/>
    <dgm:cxn modelId="{2B17FF22-C9AE-439D-8E4F-988C6B9A04DA}" type="presParOf" srcId="{10DFE2C2-6D10-4921-B5A3-EDC5668E3077}" destId="{902996B1-2613-492D-AE5F-3B21106BF8F3}" srcOrd="0" destOrd="0" presId="urn:microsoft.com/office/officeart/2005/8/layout/cycle2"/>
    <dgm:cxn modelId="{7DC00ED1-9896-4DFD-812C-BE22209B01A2}" type="presParOf" srcId="{93958A81-B6D4-4D46-8625-ACC1F3A073B2}" destId="{DE23CC2E-6A8D-45A8-BAC9-7480ECC48A2D}" srcOrd="2" destOrd="0" presId="urn:microsoft.com/office/officeart/2005/8/layout/cycle2"/>
    <dgm:cxn modelId="{C0CDB085-F8FB-46C7-A1B7-CC005216AB1A}" type="presParOf" srcId="{93958A81-B6D4-4D46-8625-ACC1F3A073B2}" destId="{24AD6C85-BFB3-4509-8112-60D2FD1E0CA2}" srcOrd="3" destOrd="0" presId="urn:microsoft.com/office/officeart/2005/8/layout/cycle2"/>
    <dgm:cxn modelId="{29ED040A-D79C-438E-82B6-25762A8B7B1A}" type="presParOf" srcId="{24AD6C85-BFB3-4509-8112-60D2FD1E0CA2}" destId="{7188C4FE-1137-43DF-83A4-12E1873DB930}" srcOrd="0" destOrd="0" presId="urn:microsoft.com/office/officeart/2005/8/layout/cycle2"/>
    <dgm:cxn modelId="{143D423C-86D7-41DA-925C-C0CDE5162AB5}" type="presParOf" srcId="{93958A81-B6D4-4D46-8625-ACC1F3A073B2}" destId="{D40F5519-4B02-4BF7-B524-0533EAE21A7E}" srcOrd="4" destOrd="0" presId="urn:microsoft.com/office/officeart/2005/8/layout/cycle2"/>
    <dgm:cxn modelId="{8E6A6844-42CE-463C-8DA2-40B5E0E4B709}" type="presParOf" srcId="{93958A81-B6D4-4D46-8625-ACC1F3A073B2}" destId="{D17686F0-9313-47F2-9709-E6C378B5077D}" srcOrd="5" destOrd="0" presId="urn:microsoft.com/office/officeart/2005/8/layout/cycle2"/>
    <dgm:cxn modelId="{68CD4BD8-498E-48F8-A08D-5D6C1F2B38A9}" type="presParOf" srcId="{D17686F0-9313-47F2-9709-E6C378B5077D}" destId="{460672DF-967F-4514-89BF-D2EA33D33510}" srcOrd="0" destOrd="0" presId="urn:microsoft.com/office/officeart/2005/8/layout/cycle2"/>
    <dgm:cxn modelId="{F5CBD2F3-3B94-4D82-AD23-36A7EAB407CA}" type="presParOf" srcId="{93958A81-B6D4-4D46-8625-ACC1F3A073B2}" destId="{D9FCAB74-B13D-4D07-8ACC-771984452526}" srcOrd="6" destOrd="0" presId="urn:microsoft.com/office/officeart/2005/8/layout/cycle2"/>
    <dgm:cxn modelId="{D201B92D-5034-48DC-A458-D4B87F9BD555}" type="presParOf" srcId="{93958A81-B6D4-4D46-8625-ACC1F3A073B2}" destId="{C30202E5-62AD-4696-95D1-D8B1C567624B}" srcOrd="7" destOrd="0" presId="urn:microsoft.com/office/officeart/2005/8/layout/cycle2"/>
    <dgm:cxn modelId="{6EF56292-E597-4E42-B51D-1B9F6772B070}" type="presParOf" srcId="{C30202E5-62AD-4696-95D1-D8B1C567624B}" destId="{267576DD-E7FF-47F8-B1CE-8828201061B8}" srcOrd="0" destOrd="0" presId="urn:microsoft.com/office/officeart/2005/8/layout/cycle2"/>
    <dgm:cxn modelId="{F2434A78-5428-44E3-956B-A5349680A9BD}" type="presParOf" srcId="{93958A81-B6D4-4D46-8625-ACC1F3A073B2}" destId="{F0BA8A46-F13A-42D1-A925-5C664BE20646}" srcOrd="8" destOrd="0" presId="urn:microsoft.com/office/officeart/2005/8/layout/cycle2"/>
    <dgm:cxn modelId="{3B282F09-1C15-4D5C-AA68-F58841CD574F}" type="presParOf" srcId="{93958A81-B6D4-4D46-8625-ACC1F3A073B2}" destId="{805CD3A7-34B9-4756-878E-A81B1E07B8E1}" srcOrd="9" destOrd="0" presId="urn:microsoft.com/office/officeart/2005/8/layout/cycle2"/>
    <dgm:cxn modelId="{5F9555A0-8D8F-4590-A1E2-12D9F5D9A03A}" type="presParOf" srcId="{805CD3A7-34B9-4756-878E-A81B1E07B8E1}" destId="{7EE39103-6D44-4702-ACE9-5D20E077CFAB}" srcOrd="0" destOrd="0" presId="urn:microsoft.com/office/officeart/2005/8/layout/cycle2"/>
    <dgm:cxn modelId="{CBF90C74-E480-4242-AFDD-8AE0E00226A5}" type="presParOf" srcId="{93958A81-B6D4-4D46-8625-ACC1F3A073B2}" destId="{B541EF0F-8958-4FAF-82E9-9B89D35BAE8A}" srcOrd="10" destOrd="0" presId="urn:microsoft.com/office/officeart/2005/8/layout/cycle2"/>
    <dgm:cxn modelId="{A07C49EB-F9FD-47F8-AEF7-A7BA24201B8E}" type="presParOf" srcId="{93958A81-B6D4-4D46-8625-ACC1F3A073B2}" destId="{41DC1AA5-E144-4234-B3A7-15CE118C2636}" srcOrd="11" destOrd="0" presId="urn:microsoft.com/office/officeart/2005/8/layout/cycle2"/>
    <dgm:cxn modelId="{DEAA531B-0A93-4548-AB32-DD5C700A4A40}" type="presParOf" srcId="{41DC1AA5-E144-4234-B3A7-15CE118C2636}" destId="{08006AEF-E058-4397-95B9-564BA3366D6B}" srcOrd="0" destOrd="0" presId="urn:microsoft.com/office/officeart/2005/8/layout/cycle2"/>
    <dgm:cxn modelId="{61044847-FE5F-4055-9A4A-47155FC0A5F2}" type="presParOf" srcId="{93958A81-B6D4-4D46-8625-ACC1F3A073B2}" destId="{338DF6F1-980A-4E36-9820-767E787C3271}" srcOrd="12" destOrd="0" presId="urn:microsoft.com/office/officeart/2005/8/layout/cycle2"/>
    <dgm:cxn modelId="{20E9FA45-347F-4A78-B5DC-A3741DE27B66}" type="presParOf" srcId="{93958A81-B6D4-4D46-8625-ACC1F3A073B2}" destId="{6C3F44F5-BFF9-494A-9E2F-97245EC7C098}" srcOrd="13" destOrd="0" presId="urn:microsoft.com/office/officeart/2005/8/layout/cycle2"/>
    <dgm:cxn modelId="{EF214AD7-A89D-4DFC-BD8A-30273E46B9B6}" type="presParOf" srcId="{6C3F44F5-BFF9-494A-9E2F-97245EC7C098}" destId="{68793916-D4EB-4454-BC18-9E4FE371297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1F9BAB-8B9A-4481-96D1-8966862F72DE}">
      <dsp:nvSpPr>
        <dsp:cNvPr id="0" name=""/>
        <dsp:cNvSpPr/>
      </dsp:nvSpPr>
      <dsp:spPr>
        <a:xfrm>
          <a:off x="3587390" y="1567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Product &amp; Service Management</a:t>
          </a:r>
          <a:endParaRPr lang="en-US" sz="900" kern="1200" dirty="0"/>
        </a:p>
      </dsp:txBody>
      <dsp:txXfrm>
        <a:off x="3587390" y="1567"/>
        <a:ext cx="1054819" cy="1054819"/>
      </dsp:txXfrm>
    </dsp:sp>
    <dsp:sp modelId="{10DFE2C2-6D10-4921-B5A3-EDC5668E3077}">
      <dsp:nvSpPr>
        <dsp:cNvPr id="0" name=""/>
        <dsp:cNvSpPr/>
      </dsp:nvSpPr>
      <dsp:spPr>
        <a:xfrm rot="1542857">
          <a:off x="4680828" y="690978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542857">
        <a:off x="4680828" y="690978"/>
        <a:ext cx="279989" cy="356001"/>
      </dsp:txXfrm>
    </dsp:sp>
    <dsp:sp modelId="{DE23CC2E-6A8D-45A8-BAC9-7480ECC48A2D}">
      <dsp:nvSpPr>
        <dsp:cNvPr id="0" name=""/>
        <dsp:cNvSpPr/>
      </dsp:nvSpPr>
      <dsp:spPr>
        <a:xfrm>
          <a:off x="5013714" y="688448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Distribution</a:t>
          </a:r>
          <a:endParaRPr lang="en-US" sz="900" kern="1200" dirty="0"/>
        </a:p>
      </dsp:txBody>
      <dsp:txXfrm>
        <a:off x="5013714" y="688448"/>
        <a:ext cx="1054819" cy="1054819"/>
      </dsp:txXfrm>
    </dsp:sp>
    <dsp:sp modelId="{24AD6C85-BFB3-4509-8112-60D2FD1E0CA2}">
      <dsp:nvSpPr>
        <dsp:cNvPr id="0" name=""/>
        <dsp:cNvSpPr/>
      </dsp:nvSpPr>
      <dsp:spPr>
        <a:xfrm rot="4628571">
          <a:off x="5575502" y="1801836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4628571">
        <a:off x="5575502" y="1801836"/>
        <a:ext cx="279989" cy="356001"/>
      </dsp:txXfrm>
    </dsp:sp>
    <dsp:sp modelId="{D40F5519-4B02-4BF7-B524-0533EAE21A7E}">
      <dsp:nvSpPr>
        <dsp:cNvPr id="0" name=""/>
        <dsp:cNvSpPr/>
      </dsp:nvSpPr>
      <dsp:spPr>
        <a:xfrm>
          <a:off x="5365987" y="2231857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Selling</a:t>
          </a:r>
          <a:endParaRPr lang="en-US" sz="900" kern="1200" dirty="0"/>
        </a:p>
      </dsp:txBody>
      <dsp:txXfrm>
        <a:off x="5365987" y="2231857"/>
        <a:ext cx="1054819" cy="1054819"/>
      </dsp:txXfrm>
    </dsp:sp>
    <dsp:sp modelId="{D17686F0-9313-47F2-9709-E6C378B5077D}">
      <dsp:nvSpPr>
        <dsp:cNvPr id="0" name=""/>
        <dsp:cNvSpPr/>
      </dsp:nvSpPr>
      <dsp:spPr>
        <a:xfrm rot="7714286">
          <a:off x="5264819" y="3193930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7714286">
        <a:off x="5264819" y="3193930"/>
        <a:ext cx="279989" cy="356001"/>
      </dsp:txXfrm>
    </dsp:sp>
    <dsp:sp modelId="{D9FCAB74-B13D-4D07-8ACC-771984452526}">
      <dsp:nvSpPr>
        <dsp:cNvPr id="0" name=""/>
        <dsp:cNvSpPr/>
      </dsp:nvSpPr>
      <dsp:spPr>
        <a:xfrm>
          <a:off x="4378940" y="3469575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Marketing Information Management</a:t>
          </a:r>
          <a:endParaRPr lang="en-US" sz="900" kern="1200" dirty="0"/>
        </a:p>
      </dsp:txBody>
      <dsp:txXfrm>
        <a:off x="4378940" y="3469575"/>
        <a:ext cx="1054819" cy="1054819"/>
      </dsp:txXfrm>
    </dsp:sp>
    <dsp:sp modelId="{C30202E5-62AD-4696-95D1-D8B1C567624B}">
      <dsp:nvSpPr>
        <dsp:cNvPr id="0" name=""/>
        <dsp:cNvSpPr/>
      </dsp:nvSpPr>
      <dsp:spPr>
        <a:xfrm rot="10800000">
          <a:off x="3982729" y="3818984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3982729" y="3818984"/>
        <a:ext cx="279989" cy="356001"/>
      </dsp:txXfrm>
    </dsp:sp>
    <dsp:sp modelId="{F0BA8A46-F13A-42D1-A925-5C664BE20646}">
      <dsp:nvSpPr>
        <dsp:cNvPr id="0" name=""/>
        <dsp:cNvSpPr/>
      </dsp:nvSpPr>
      <dsp:spPr>
        <a:xfrm>
          <a:off x="2795840" y="3469575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Financial Analysis</a:t>
          </a:r>
          <a:endParaRPr lang="en-US" sz="900" kern="1200" dirty="0"/>
        </a:p>
      </dsp:txBody>
      <dsp:txXfrm>
        <a:off x="2795840" y="3469575"/>
        <a:ext cx="1054819" cy="1054819"/>
      </dsp:txXfrm>
    </dsp:sp>
    <dsp:sp modelId="{805CD3A7-34B9-4756-878E-A81B1E07B8E1}">
      <dsp:nvSpPr>
        <dsp:cNvPr id="0" name=""/>
        <dsp:cNvSpPr/>
      </dsp:nvSpPr>
      <dsp:spPr>
        <a:xfrm rot="13885714">
          <a:off x="2694672" y="3206320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3885714">
        <a:off x="2694672" y="3206320"/>
        <a:ext cx="279989" cy="356001"/>
      </dsp:txXfrm>
    </dsp:sp>
    <dsp:sp modelId="{B541EF0F-8958-4FAF-82E9-9B89D35BAE8A}">
      <dsp:nvSpPr>
        <dsp:cNvPr id="0" name=""/>
        <dsp:cNvSpPr/>
      </dsp:nvSpPr>
      <dsp:spPr>
        <a:xfrm>
          <a:off x="1808793" y="2231857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Pricing</a:t>
          </a:r>
          <a:endParaRPr lang="en-US" sz="900" kern="1200" dirty="0"/>
        </a:p>
      </dsp:txBody>
      <dsp:txXfrm>
        <a:off x="1808793" y="2231857"/>
        <a:ext cx="1054819" cy="1054819"/>
      </dsp:txXfrm>
    </dsp:sp>
    <dsp:sp modelId="{41DC1AA5-E144-4234-B3A7-15CE118C2636}">
      <dsp:nvSpPr>
        <dsp:cNvPr id="0" name=""/>
        <dsp:cNvSpPr/>
      </dsp:nvSpPr>
      <dsp:spPr>
        <a:xfrm rot="16971429">
          <a:off x="2370581" y="1817287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6971429">
        <a:off x="2370581" y="1817287"/>
        <a:ext cx="279989" cy="356001"/>
      </dsp:txXfrm>
    </dsp:sp>
    <dsp:sp modelId="{338DF6F1-980A-4E36-9820-767E787C3271}">
      <dsp:nvSpPr>
        <dsp:cNvPr id="0" name=""/>
        <dsp:cNvSpPr/>
      </dsp:nvSpPr>
      <dsp:spPr>
        <a:xfrm>
          <a:off x="2161066" y="688448"/>
          <a:ext cx="1054819" cy="1054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Promotion</a:t>
          </a:r>
          <a:endParaRPr lang="en-US" sz="900" kern="1200" dirty="0"/>
        </a:p>
      </dsp:txBody>
      <dsp:txXfrm>
        <a:off x="2161066" y="688448"/>
        <a:ext cx="1054819" cy="1054819"/>
      </dsp:txXfrm>
    </dsp:sp>
    <dsp:sp modelId="{6C3F44F5-BFF9-494A-9E2F-97245EC7C098}">
      <dsp:nvSpPr>
        <dsp:cNvPr id="0" name=""/>
        <dsp:cNvSpPr/>
      </dsp:nvSpPr>
      <dsp:spPr>
        <a:xfrm rot="20057143">
          <a:off x="3254503" y="697855"/>
          <a:ext cx="279989" cy="3560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20057143">
        <a:off x="3254503" y="697855"/>
        <a:ext cx="279989" cy="356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2F8FD-945C-4F55-A662-8DC899472339}" type="datetimeFigureOut">
              <a:rPr lang="en-US" smtClean="0"/>
              <a:t>4/25/2014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A7CA2-4D36-4184-B493-BE04C64B62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F202EF-3F4B-4383-8A0C-3A3BCE4B8248}" type="datetimeFigureOut">
              <a:rPr lang="en-US" smtClean="0"/>
              <a:pPr/>
              <a:t>4/25/2014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E885FC-99CD-42F1-9D09-171846385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 Basics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10</a:t>
            </a:r>
          </a:p>
          <a:p>
            <a:r>
              <a:rPr lang="en-US" dirty="0" smtClean="0"/>
              <a:t>Section 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Marketing Strategy </a:t>
            </a:r>
            <a:r>
              <a:rPr lang="en-US" dirty="0" smtClean="0"/>
              <a:t>– a company’s plan that identifies how it will use marketing to achieve its goals</a:t>
            </a:r>
          </a:p>
          <a:p>
            <a:pPr lvl="1"/>
            <a:r>
              <a:rPr lang="en-US" dirty="0" smtClean="0"/>
              <a:t>First Step: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Target Market</a:t>
            </a:r>
          </a:p>
          <a:p>
            <a:pPr lvl="2"/>
            <a:r>
              <a:rPr lang="en-US" dirty="0" smtClean="0"/>
              <a:t>A specific group of consumers who have similar wants and needs.</a:t>
            </a:r>
          </a:p>
          <a:p>
            <a:pPr lvl="2"/>
            <a:r>
              <a:rPr lang="en-US" dirty="0" smtClean="0"/>
              <a:t>Makes it easier to develop products and services that specific groups of customers want.</a:t>
            </a:r>
          </a:p>
          <a:p>
            <a:pPr lvl="1"/>
            <a:r>
              <a:rPr lang="en-US" dirty="0" smtClean="0"/>
              <a:t>Second Step: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Marketing Mix </a:t>
            </a:r>
          </a:p>
          <a:p>
            <a:pPr lvl="2"/>
            <a:r>
              <a:rPr lang="en-US" dirty="0" smtClean="0"/>
              <a:t>The blending of four marketing elements (product, distribution(place), price, and promotion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Planning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 marketing begins with customers</a:t>
            </a:r>
          </a:p>
          <a:p>
            <a:r>
              <a:rPr lang="en-US" dirty="0" smtClean="0"/>
              <a:t>Businesses can develop products for two types of consumers</a:t>
            </a:r>
          </a:p>
          <a:p>
            <a:pPr lvl="1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Final consumers </a:t>
            </a:r>
            <a:r>
              <a:rPr lang="en-US" dirty="0" smtClean="0"/>
              <a:t>are persons who buy products and services mostly for their own use</a:t>
            </a:r>
          </a:p>
          <a:p>
            <a:pPr lvl="1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Business consumers</a:t>
            </a:r>
            <a:r>
              <a:rPr lang="en-US" dirty="0" smtClean="0"/>
              <a:t> are persons, companies, and organizations that buy products for the operation of a business, for </a:t>
            </a:r>
            <a:r>
              <a:rPr lang="en-US" dirty="0" err="1" smtClean="0"/>
              <a:t>incorp</a:t>
            </a:r>
            <a:r>
              <a:rPr lang="en-US" dirty="0" smtClean="0"/>
              <a:t>. into other products and services, or for resale to their customers.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Customers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specific sequence of steps consumers follow to make a purchase 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Recognize a need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Gather information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Select and evaluate alternatives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Make a purchase decision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Determine the effectiveness of the decision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Decision-Making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Buying Motives </a:t>
            </a:r>
            <a:r>
              <a:rPr lang="en-US" dirty="0" smtClean="0"/>
              <a:t>– the reasons consumers decide what products and services to purchase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Emotional Buying Motives – reasons to purchase based on feelings, beliefs, and attitudes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Rational Buying Motives – guided by facts and logic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Motives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chemeClr val="accent6">
                    <a:lumMod val="50000"/>
                  </a:schemeClr>
                </a:solidFill>
              </a:rPr>
              <a:t>Marketing</a:t>
            </a:r>
            <a:br>
              <a:rPr lang="en-US" b="1" i="1" u="sng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organizational function and a set of processes for creating, communicating, and delivering value to customers and for managing customer relationships in ways that benefit the organization and its stakeholders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 agencies &amp; Marketing Research</a:t>
            </a:r>
          </a:p>
          <a:p>
            <a:r>
              <a:rPr lang="en-US" dirty="0" smtClean="0"/>
              <a:t>Transportation Companies</a:t>
            </a:r>
          </a:p>
          <a:p>
            <a:r>
              <a:rPr lang="en-US" dirty="0" smtClean="0"/>
              <a:t>Shipping &amp; Delivery Companies</a:t>
            </a:r>
          </a:p>
          <a:p>
            <a:r>
              <a:rPr lang="en-US" dirty="0" smtClean="0"/>
              <a:t>Financial Services Companies</a:t>
            </a:r>
          </a:p>
          <a:p>
            <a:r>
              <a:rPr lang="en-US" dirty="0" smtClean="0"/>
              <a:t>Wholesales and Retailers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i="1" dirty="0" smtClean="0">
                <a:solidFill>
                  <a:schemeClr val="accent6">
                    <a:lumMod val="50000"/>
                  </a:schemeClr>
                </a:solidFill>
              </a:rPr>
              <a:t>Marketing activities, marketing businesses, and marketing careers are an important part of the U.S. economy</a:t>
            </a:r>
            <a:endParaRPr lang="en-US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Businesses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Product and Service management</a:t>
            </a:r>
            <a:r>
              <a:rPr lang="en-US" dirty="0" smtClean="0"/>
              <a:t>-is designing, developing, maintaining, improving, and acquiring products and services that meet customer needs.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Distribution</a:t>
            </a:r>
            <a:r>
              <a:rPr lang="en-US" dirty="0" smtClean="0"/>
              <a:t>-involves determining the best ways for customers to locate, obtain,  and use the products and services of an organization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Shipping, handling, and storing products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Functions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Selling</a:t>
            </a:r>
            <a:r>
              <a:rPr lang="en-US" dirty="0" smtClean="0"/>
              <a:t>-is communication directly with potential customers to determine  and satisfy  their needs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Face to face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By telephone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Instant Message or videoconferencing</a:t>
            </a:r>
          </a:p>
          <a:p>
            <a:pPr>
              <a:buNone/>
            </a:pPr>
            <a:endParaRPr lang="en-US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Marketing- information management</a:t>
            </a:r>
            <a:r>
              <a:rPr lang="en-US" dirty="0" smtClean="0"/>
              <a:t>-  is obtaining, managing, and using market information to improve business decision-making and the performance of marketing activities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Marketing research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Database containing the products, customers, and competitors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Functions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Financial analysis</a:t>
            </a:r>
            <a:r>
              <a:rPr lang="en-US" dirty="0" smtClean="0"/>
              <a:t>-is budgeting for marketing activities , obtaining the necessary funds needed for operations, and providing financial assistance to customers so they can purchase the business’ products or services</a:t>
            </a:r>
          </a:p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Pricing</a:t>
            </a:r>
            <a:r>
              <a:rPr lang="en-US" dirty="0" smtClean="0"/>
              <a:t>- is setting and communicating the values of products and services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Functions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Promotion</a:t>
            </a:r>
            <a:r>
              <a:rPr lang="en-US" dirty="0" smtClean="0"/>
              <a:t>- is communicating information about products and services to potential customers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Television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newspapers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Magazines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Radio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Direct mail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Internet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Contests, product display, sponsorships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Functions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Marketing activities often cost 50 percent or more of the selling price of a product or service.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Marketing planning is aimed at satisfying customer needs better than competitors do, resulting in sales and profits.</a:t>
            </a: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Marketing Strategy</a:t>
            </a:r>
            <a:b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483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Marketing Basics</vt:lpstr>
      <vt:lpstr>Marketing  an organizational function and a set of processes for creating, communicating, and delivering value to customers and for managing customer relationships in ways that benefit the organization and its stakeholders </vt:lpstr>
      <vt:lpstr>Marketing Businesses</vt:lpstr>
      <vt:lpstr>Marketing Functions</vt:lpstr>
      <vt:lpstr>Marketing Functions</vt:lpstr>
      <vt:lpstr>Marketing Functions</vt:lpstr>
      <vt:lpstr>Marketing Functions</vt:lpstr>
      <vt:lpstr>Marketing Functions</vt:lpstr>
      <vt:lpstr>Marketing Strategy </vt:lpstr>
      <vt:lpstr>Market Planning</vt:lpstr>
      <vt:lpstr>Understand Customers</vt:lpstr>
      <vt:lpstr>Consumer Decision-Making</vt:lpstr>
      <vt:lpstr>Buying Motives</vt:lpstr>
    </vt:vector>
  </TitlesOfParts>
  <Company>CCSD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Basics</dc:title>
  <dc:creator>CCSD</dc:creator>
  <cp:lastModifiedBy>CCSD</cp:lastModifiedBy>
  <cp:revision>34</cp:revision>
  <dcterms:created xsi:type="dcterms:W3CDTF">2011-04-11T18:08:29Z</dcterms:created>
  <dcterms:modified xsi:type="dcterms:W3CDTF">2014-04-25T20:55:23Z</dcterms:modified>
</cp:coreProperties>
</file>