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handoutMasterIdLst>
    <p:handoutMasterId r:id="rId37"/>
  </p:handoutMasterIdLst>
  <p:sldIdLst>
    <p:sldId id="256" r:id="rId2"/>
    <p:sldId id="259" r:id="rId3"/>
    <p:sldId id="291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6" r:id="rId25"/>
    <p:sldId id="280" r:id="rId26"/>
    <p:sldId id="281" r:id="rId27"/>
    <p:sldId id="282" r:id="rId28"/>
    <p:sldId id="283" r:id="rId29"/>
    <p:sldId id="284" r:id="rId30"/>
    <p:sldId id="285" r:id="rId31"/>
    <p:sldId id="287" r:id="rId32"/>
    <p:sldId id="288" r:id="rId33"/>
    <p:sldId id="289" r:id="rId34"/>
    <p:sldId id="290" r:id="rId3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14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AD85A0-5481-42E8-B87E-359D741F26CF}" type="datetimeFigureOut">
              <a:rPr lang="en-US" smtClean="0"/>
              <a:t>1/6/2011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A16572-99D9-4456-BE46-9E43F697FEBA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AD6844-4252-4A60-988F-C9740BEA99A8}" type="datetimeFigureOut">
              <a:rPr lang="en-US" smtClean="0"/>
              <a:pPr/>
              <a:t>1/6/2011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E2E66E-2063-4F50-8D70-69E22FF2846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2E66E-2063-4F50-8D70-69E22FF28468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2E66E-2063-4F50-8D70-69E22FF28468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2E66E-2063-4F50-8D70-69E22FF28468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2E66E-2063-4F50-8D70-69E22FF28468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2E66E-2063-4F50-8D70-69E22FF28468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2E66E-2063-4F50-8D70-69E22FF28468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2E66E-2063-4F50-8D70-69E22FF28468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2E66E-2063-4F50-8D70-69E22FF28468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2E66E-2063-4F50-8D70-69E22FF28468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2E66E-2063-4F50-8D70-69E22FF28468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2E66E-2063-4F50-8D70-69E22FF28468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2E66E-2063-4F50-8D70-69E22FF28468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2E66E-2063-4F50-8D70-69E22FF28468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2E66E-2063-4F50-8D70-69E22FF28468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2E66E-2063-4F50-8D70-69E22FF28468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2E66E-2063-4F50-8D70-69E22FF28468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2E66E-2063-4F50-8D70-69E22FF28468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2E66E-2063-4F50-8D70-69E22FF28468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2E66E-2063-4F50-8D70-69E22FF28468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2E66E-2063-4F50-8D70-69E22FF28468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2E66E-2063-4F50-8D70-69E22FF28468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2E66E-2063-4F50-8D70-69E22FF28468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2E66E-2063-4F50-8D70-69E22FF28468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2E66E-2063-4F50-8D70-69E22FF28468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2E66E-2063-4F50-8D70-69E22FF28468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2E66E-2063-4F50-8D70-69E22FF28468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2E66E-2063-4F50-8D70-69E22FF28468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2E66E-2063-4F50-8D70-69E22FF28468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2E66E-2063-4F50-8D70-69E22FF28468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2E66E-2063-4F50-8D70-69E22FF28468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2E66E-2063-4F50-8D70-69E22FF28468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2E66E-2063-4F50-8D70-69E22FF28468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2E66E-2063-4F50-8D70-69E22FF28468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2E66E-2063-4F50-8D70-69E22FF28468}" type="slidenum">
              <a:rPr lang="en-US" smtClean="0"/>
              <a:pPr/>
              <a:t>34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E9577-B522-4524-BC80-422D871B4321}" type="datetimeFigureOut">
              <a:rPr lang="en-US" smtClean="0"/>
              <a:pPr/>
              <a:t>1/6/2011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C4746-BFE2-4E90-BEDA-87EA29C547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E9577-B522-4524-BC80-422D871B4321}" type="datetimeFigureOut">
              <a:rPr lang="en-US" smtClean="0"/>
              <a:pPr/>
              <a:t>1/6/2011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C4746-BFE2-4E90-BEDA-87EA29C547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E9577-B522-4524-BC80-422D871B4321}" type="datetimeFigureOut">
              <a:rPr lang="en-US" smtClean="0"/>
              <a:pPr/>
              <a:t>1/6/2011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C4746-BFE2-4E90-BEDA-87EA29C547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E9577-B522-4524-BC80-422D871B4321}" type="datetimeFigureOut">
              <a:rPr lang="en-US" smtClean="0"/>
              <a:pPr/>
              <a:t>1/6/2011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C4746-BFE2-4E90-BEDA-87EA29C547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E9577-B522-4524-BC80-422D871B4321}" type="datetimeFigureOut">
              <a:rPr lang="en-US" smtClean="0"/>
              <a:pPr/>
              <a:t>1/6/2011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C4746-BFE2-4E90-BEDA-87EA29C547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E9577-B522-4524-BC80-422D871B4321}" type="datetimeFigureOut">
              <a:rPr lang="en-US" smtClean="0"/>
              <a:pPr/>
              <a:t>1/6/2011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C4746-BFE2-4E90-BEDA-87EA29C547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E9577-B522-4524-BC80-422D871B4321}" type="datetimeFigureOut">
              <a:rPr lang="en-US" smtClean="0"/>
              <a:pPr/>
              <a:t>1/6/2011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C4746-BFE2-4E90-BEDA-87EA29C547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E9577-B522-4524-BC80-422D871B4321}" type="datetimeFigureOut">
              <a:rPr lang="en-US" smtClean="0"/>
              <a:pPr/>
              <a:t>1/6/2011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C4746-BFE2-4E90-BEDA-87EA29C547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E9577-B522-4524-BC80-422D871B4321}" type="datetimeFigureOut">
              <a:rPr lang="en-US" smtClean="0"/>
              <a:pPr/>
              <a:t>1/6/2011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C4746-BFE2-4E90-BEDA-87EA29C547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E9577-B522-4524-BC80-422D871B4321}" type="datetimeFigureOut">
              <a:rPr lang="en-US" smtClean="0"/>
              <a:pPr/>
              <a:t>1/6/2011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C4746-BFE2-4E90-BEDA-87EA29C547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E9577-B522-4524-BC80-422D871B4321}" type="datetimeFigureOut">
              <a:rPr lang="en-US" smtClean="0"/>
              <a:pPr/>
              <a:t>1/6/2011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C4746-BFE2-4E90-BEDA-87EA29C547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0E9577-B522-4524-BC80-422D871B4321}" type="datetimeFigureOut">
              <a:rPr lang="en-US" smtClean="0"/>
              <a:pPr/>
              <a:t>1/6/2011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7C4746-BFE2-4E90-BEDA-87EA29C5478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VesaliusSkelet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67000" y="328612"/>
            <a:ext cx="3810000" cy="62007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VesaliusSkelet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67000" y="328612"/>
            <a:ext cx="3810000" cy="6200775"/>
          </a:xfrm>
          <a:prstGeom prst="rect">
            <a:avLst/>
          </a:prstGeom>
        </p:spPr>
      </p:pic>
      <p:cxnSp>
        <p:nvCxnSpPr>
          <p:cNvPr id="3" name="Straight Arrow Connector 2"/>
          <p:cNvCxnSpPr/>
          <p:nvPr/>
        </p:nvCxnSpPr>
        <p:spPr>
          <a:xfrm rot="10800000" flipV="1">
            <a:off x="4953000" y="3429000"/>
            <a:ext cx="1752600" cy="609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990600" y="2057400"/>
            <a:ext cx="12747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FEMUR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VesaliusSkelet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67000" y="328612"/>
            <a:ext cx="3810000" cy="6200775"/>
          </a:xfrm>
          <a:prstGeom prst="rect">
            <a:avLst/>
          </a:prstGeom>
        </p:spPr>
      </p:pic>
      <p:cxnSp>
        <p:nvCxnSpPr>
          <p:cNvPr id="3" name="Straight Arrow Connector 2"/>
          <p:cNvCxnSpPr/>
          <p:nvPr/>
        </p:nvCxnSpPr>
        <p:spPr>
          <a:xfrm rot="10800000" flipV="1">
            <a:off x="4648200" y="685800"/>
            <a:ext cx="1752600" cy="609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990600" y="2057400"/>
            <a:ext cx="19187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CERVICAL</a:t>
            </a:r>
          </a:p>
          <a:p>
            <a:r>
              <a:rPr lang="en-US" sz="2800" b="1" dirty="0" smtClean="0"/>
              <a:t>VERTEBRAE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VesaliusSkelet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67000" y="328612"/>
            <a:ext cx="3810000" cy="6200775"/>
          </a:xfrm>
          <a:prstGeom prst="rect">
            <a:avLst/>
          </a:prstGeom>
        </p:spPr>
      </p:pic>
      <p:cxnSp>
        <p:nvCxnSpPr>
          <p:cNvPr id="3" name="Straight Arrow Connector 2"/>
          <p:cNvCxnSpPr/>
          <p:nvPr/>
        </p:nvCxnSpPr>
        <p:spPr>
          <a:xfrm rot="10800000" flipV="1">
            <a:off x="5715000" y="2590800"/>
            <a:ext cx="1752600" cy="609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914400" y="2819400"/>
            <a:ext cx="16594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/>
              <a:t>RADIUS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VesaliusSkelet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67000" y="328612"/>
            <a:ext cx="3810000" cy="6200775"/>
          </a:xfrm>
          <a:prstGeom prst="rect">
            <a:avLst/>
          </a:prstGeom>
        </p:spPr>
      </p:pic>
      <p:cxnSp>
        <p:nvCxnSpPr>
          <p:cNvPr id="3" name="Straight Arrow Connector 2"/>
          <p:cNvCxnSpPr/>
          <p:nvPr/>
        </p:nvCxnSpPr>
        <p:spPr>
          <a:xfrm rot="10800000" flipV="1">
            <a:off x="4800600" y="4038600"/>
            <a:ext cx="1752600" cy="609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914401" y="1828800"/>
            <a:ext cx="16001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PATELLA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VesaliusSkelet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67000" y="328612"/>
            <a:ext cx="3810000" cy="6200775"/>
          </a:xfrm>
          <a:prstGeom prst="rect">
            <a:avLst/>
          </a:prstGeom>
        </p:spPr>
      </p:pic>
      <p:cxnSp>
        <p:nvCxnSpPr>
          <p:cNvPr id="3" name="Straight Arrow Connector 2"/>
          <p:cNvCxnSpPr/>
          <p:nvPr/>
        </p:nvCxnSpPr>
        <p:spPr>
          <a:xfrm>
            <a:off x="2743200" y="1524000"/>
            <a:ext cx="1295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838200" y="1981200"/>
            <a:ext cx="19973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P</a:t>
            </a:r>
            <a:r>
              <a:rPr lang="en-US" sz="2800" b="1" dirty="0" smtClean="0"/>
              <a:t>HALANGES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VesaliusSkelet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67000" y="328612"/>
            <a:ext cx="3810000" cy="6200775"/>
          </a:xfrm>
          <a:prstGeom prst="rect">
            <a:avLst/>
          </a:prstGeom>
        </p:spPr>
      </p:pic>
      <p:cxnSp>
        <p:nvCxnSpPr>
          <p:cNvPr id="3" name="Straight Arrow Connector 2"/>
          <p:cNvCxnSpPr/>
          <p:nvPr/>
        </p:nvCxnSpPr>
        <p:spPr>
          <a:xfrm>
            <a:off x="2743200" y="5105400"/>
            <a:ext cx="1219200" cy="838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838200" y="1981200"/>
            <a:ext cx="19660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CALCANEUS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VesaliusSkelet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67000" y="328612"/>
            <a:ext cx="3810000" cy="6200775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>
            <a:off x="2133600" y="2819400"/>
            <a:ext cx="23622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6705600" y="1752600"/>
            <a:ext cx="19187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LUMBAR </a:t>
            </a:r>
          </a:p>
          <a:p>
            <a:r>
              <a:rPr lang="en-US" sz="2800" b="1" dirty="0" smtClean="0"/>
              <a:t>VERTEBRAE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VesaliusSkelet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67000" y="328612"/>
            <a:ext cx="3810000" cy="6200775"/>
          </a:xfrm>
          <a:prstGeom prst="rect">
            <a:avLst/>
          </a:prstGeom>
        </p:spPr>
      </p:pic>
      <p:cxnSp>
        <p:nvCxnSpPr>
          <p:cNvPr id="3" name="Straight Arrow Connector 2"/>
          <p:cNvCxnSpPr/>
          <p:nvPr/>
        </p:nvCxnSpPr>
        <p:spPr>
          <a:xfrm rot="10800000" flipV="1">
            <a:off x="4495800" y="2209800"/>
            <a:ext cx="2819400" cy="152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685800" y="1295400"/>
            <a:ext cx="23815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THORACIC</a:t>
            </a:r>
          </a:p>
          <a:p>
            <a:r>
              <a:rPr lang="en-US" sz="2800" b="1" dirty="0" smtClean="0"/>
              <a:t> VERTEBRAE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VesaliusSkelet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67000" y="328612"/>
            <a:ext cx="3810000" cy="6200775"/>
          </a:xfrm>
          <a:prstGeom prst="rect">
            <a:avLst/>
          </a:prstGeom>
        </p:spPr>
      </p:pic>
      <p:cxnSp>
        <p:nvCxnSpPr>
          <p:cNvPr id="3" name="Straight Arrow Connector 2"/>
          <p:cNvCxnSpPr/>
          <p:nvPr/>
        </p:nvCxnSpPr>
        <p:spPr>
          <a:xfrm rot="10800000">
            <a:off x="4876800" y="1447800"/>
            <a:ext cx="1371600" cy="228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838200" y="1676400"/>
            <a:ext cx="15584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SCAPULA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VesaliusSkelet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67000" y="328612"/>
            <a:ext cx="3810000" cy="6200775"/>
          </a:xfrm>
          <a:prstGeom prst="rect">
            <a:avLst/>
          </a:prstGeom>
        </p:spPr>
      </p:pic>
      <p:cxnSp>
        <p:nvCxnSpPr>
          <p:cNvPr id="3" name="Straight Arrow Connector 2"/>
          <p:cNvCxnSpPr/>
          <p:nvPr/>
        </p:nvCxnSpPr>
        <p:spPr>
          <a:xfrm rot="10800000" flipV="1">
            <a:off x="4648200" y="914400"/>
            <a:ext cx="1905000" cy="152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762000" y="1524000"/>
            <a:ext cx="18053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MANDIBLE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VesaliusSkelet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67000" y="328612"/>
            <a:ext cx="3810000" cy="6200775"/>
          </a:xfrm>
          <a:prstGeom prst="rect">
            <a:avLst/>
          </a:prstGeom>
        </p:spPr>
      </p:pic>
      <p:cxnSp>
        <p:nvCxnSpPr>
          <p:cNvPr id="3" name="Straight Arrow Connector 2"/>
          <p:cNvCxnSpPr/>
          <p:nvPr/>
        </p:nvCxnSpPr>
        <p:spPr>
          <a:xfrm rot="10800000">
            <a:off x="4648200" y="762000"/>
            <a:ext cx="1981200" cy="152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7162800" y="1447800"/>
            <a:ext cx="11757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NASAL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VesaliusSkelet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67000" y="328612"/>
            <a:ext cx="3810000" cy="6200775"/>
          </a:xfrm>
          <a:prstGeom prst="rect">
            <a:avLst/>
          </a:prstGeom>
        </p:spPr>
      </p:pic>
      <p:cxnSp>
        <p:nvCxnSpPr>
          <p:cNvPr id="3" name="Straight Arrow Connector 2"/>
          <p:cNvCxnSpPr/>
          <p:nvPr/>
        </p:nvCxnSpPr>
        <p:spPr>
          <a:xfrm rot="10800000" flipV="1">
            <a:off x="4495800" y="990600"/>
            <a:ext cx="2133600" cy="152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1219200" y="1524000"/>
            <a:ext cx="10927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ATLAS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VesaliusSkelet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67000" y="328612"/>
            <a:ext cx="3810000" cy="6200775"/>
          </a:xfrm>
          <a:prstGeom prst="rect">
            <a:avLst/>
          </a:prstGeom>
        </p:spPr>
      </p:pic>
      <p:cxnSp>
        <p:nvCxnSpPr>
          <p:cNvPr id="3" name="Straight Arrow Connector 2"/>
          <p:cNvCxnSpPr/>
          <p:nvPr/>
        </p:nvCxnSpPr>
        <p:spPr>
          <a:xfrm>
            <a:off x="1371600" y="4419600"/>
            <a:ext cx="2514600" cy="685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7391400" y="1752600"/>
            <a:ext cx="12522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FIBULA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VesaliusSkelet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67000" y="328612"/>
            <a:ext cx="3810000" cy="6200775"/>
          </a:xfrm>
          <a:prstGeom prst="rect">
            <a:avLst/>
          </a:prstGeom>
        </p:spPr>
      </p:pic>
      <p:cxnSp>
        <p:nvCxnSpPr>
          <p:cNvPr id="3" name="Straight Arrow Connector 2"/>
          <p:cNvCxnSpPr/>
          <p:nvPr/>
        </p:nvCxnSpPr>
        <p:spPr>
          <a:xfrm rot="10800000" flipV="1">
            <a:off x="4648200" y="1600200"/>
            <a:ext cx="1905000" cy="76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6705600" y="1828800"/>
            <a:ext cx="182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STERNUM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VesaliusSkelet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67000" y="328612"/>
            <a:ext cx="3810000" cy="6200775"/>
          </a:xfrm>
          <a:prstGeom prst="rect">
            <a:avLst/>
          </a:prstGeom>
        </p:spPr>
      </p:pic>
      <p:cxnSp>
        <p:nvCxnSpPr>
          <p:cNvPr id="3" name="Straight Arrow Connector 2"/>
          <p:cNvCxnSpPr/>
          <p:nvPr/>
        </p:nvCxnSpPr>
        <p:spPr>
          <a:xfrm>
            <a:off x="2133600" y="2819400"/>
            <a:ext cx="3276600" cy="304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6400800" y="1676400"/>
            <a:ext cx="10262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ULNA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VesaliusSkelet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67000" y="328612"/>
            <a:ext cx="3810000" cy="6200775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rot="10800000" flipV="1">
            <a:off x="4800600" y="4648200"/>
            <a:ext cx="1981200" cy="533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6019800" y="1524000"/>
            <a:ext cx="8563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tibia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VesaliusSkelet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67000" y="328612"/>
            <a:ext cx="3810000" cy="6200775"/>
          </a:xfrm>
          <a:prstGeom prst="rect">
            <a:avLst/>
          </a:prstGeom>
        </p:spPr>
      </p:pic>
      <p:cxnSp>
        <p:nvCxnSpPr>
          <p:cNvPr id="3" name="Straight Arrow Connector 2"/>
          <p:cNvCxnSpPr/>
          <p:nvPr/>
        </p:nvCxnSpPr>
        <p:spPr>
          <a:xfrm rot="10800000" flipV="1">
            <a:off x="4876800" y="4648200"/>
            <a:ext cx="1905000" cy="1676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6400800" y="1676400"/>
            <a:ext cx="19973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PHALANGES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VesaliusSkelet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67000" y="328612"/>
            <a:ext cx="3810000" cy="6200775"/>
          </a:xfrm>
          <a:prstGeom prst="rect">
            <a:avLst/>
          </a:prstGeom>
        </p:spPr>
      </p:pic>
      <p:cxnSp>
        <p:nvCxnSpPr>
          <p:cNvPr id="3" name="Straight Arrow Connector 2"/>
          <p:cNvCxnSpPr/>
          <p:nvPr/>
        </p:nvCxnSpPr>
        <p:spPr>
          <a:xfrm rot="10800000" flipV="1">
            <a:off x="4572000" y="4648200"/>
            <a:ext cx="2209800" cy="1371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066800" y="1905000"/>
            <a:ext cx="12866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TARSAL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VesaliusSkelet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67000" y="328612"/>
            <a:ext cx="3810000" cy="6200775"/>
          </a:xfrm>
          <a:prstGeom prst="rect">
            <a:avLst/>
          </a:prstGeom>
        </p:spPr>
      </p:pic>
      <p:cxnSp>
        <p:nvCxnSpPr>
          <p:cNvPr id="3" name="Straight Arrow Connector 2"/>
          <p:cNvCxnSpPr/>
          <p:nvPr/>
        </p:nvCxnSpPr>
        <p:spPr>
          <a:xfrm rot="10800000" flipV="1">
            <a:off x="4953000" y="1905000"/>
            <a:ext cx="27432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219200" y="1752600"/>
            <a:ext cx="10775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ILIUM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VesaliusSkelet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67000" y="328612"/>
            <a:ext cx="3810000" cy="6200775"/>
          </a:xfrm>
          <a:prstGeom prst="rect">
            <a:avLst/>
          </a:prstGeom>
        </p:spPr>
      </p:pic>
      <p:cxnSp>
        <p:nvCxnSpPr>
          <p:cNvPr id="3" name="Straight Arrow Connector 2"/>
          <p:cNvCxnSpPr/>
          <p:nvPr/>
        </p:nvCxnSpPr>
        <p:spPr>
          <a:xfrm>
            <a:off x="1600200" y="1752600"/>
            <a:ext cx="2286000" cy="457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6172200" y="1447800"/>
            <a:ext cx="13320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CARPAL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VesaliusSkelet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67000" y="328612"/>
            <a:ext cx="3810000" cy="6200775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 flipV="1">
            <a:off x="1676400" y="2362200"/>
            <a:ext cx="2209800" cy="838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324600" y="1524000"/>
            <a:ext cx="21845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METACARPAL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VesaliusSkelet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67000" y="328612"/>
            <a:ext cx="3810000" cy="6200775"/>
          </a:xfrm>
          <a:prstGeom prst="rect">
            <a:avLst/>
          </a:prstGeom>
        </p:spPr>
      </p:pic>
      <p:cxnSp>
        <p:nvCxnSpPr>
          <p:cNvPr id="3" name="Straight Arrow Connector 2"/>
          <p:cNvCxnSpPr/>
          <p:nvPr/>
        </p:nvCxnSpPr>
        <p:spPr>
          <a:xfrm rot="10800000" flipV="1">
            <a:off x="5105400" y="1828800"/>
            <a:ext cx="2133600" cy="304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066800" y="1905000"/>
            <a:ext cx="1148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COSTA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VesaliusSkelet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67000" y="328612"/>
            <a:ext cx="3810000" cy="6200775"/>
          </a:xfrm>
          <a:prstGeom prst="rect">
            <a:avLst/>
          </a:prstGeom>
        </p:spPr>
      </p:pic>
      <p:cxnSp>
        <p:nvCxnSpPr>
          <p:cNvPr id="3" name="Straight Arrow Connector 2"/>
          <p:cNvCxnSpPr/>
          <p:nvPr/>
        </p:nvCxnSpPr>
        <p:spPr>
          <a:xfrm rot="10800000" flipV="1">
            <a:off x="4572000" y="1219200"/>
            <a:ext cx="2133600" cy="304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066800" y="1905000"/>
            <a:ext cx="22365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MANUBRIUM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AutoShape 2" descr="data:image/jpg;base64,/9j/4AAQSkZJRgABAQAAAQABAAD/2wBDAAkGBwgHBgkIBwgKCgkLDRYPDQwMDRsUFRAWIB0iIiAdHx8kKDQsJCYxJx8fLT0tMTU3Ojo6Iys/RD84QzQ5Ojf/2wBDAQoKCg0MDRoPDxo3JR8lNzc3Nzc3Nzc3Nzc3Nzc3Nzc3Nzc3Nzc3Nzc3Nzc3Nzc3Nzc3Nzc3Nzc3Nzc3Nzc3Nzf/wAARCADEAIMDASIAAhEBAxEB/8QAHAAAAQUBAQEAAAAAAAAAAAAABgABAgQFBwMI/8QAOxAAAgEDAgQDBQYFBAIDAAAAAQIDAAQRBRIGITFBE1FhIjJxgZEUI6GxwdEHFUJS8CRiouFy8TNTkv/EABgBAAMBAQAAAAAAAAAAAAAAAAABAgME/8QAHxEBAQACAwEAAwEAAAAAAAAAAAECERIhMQMTQVEy/9oADAMBAAIRAxEAPwDj5NNmmNNUKSBNSzUBSoCeaW6oUqAlmlmmz6UgCenOgHzS3UmR1G5kYL5lTim+YoB80s02aVAPmnBqNOKAkDT5qFSoCW40qjSoDzNNSNNQDinJpqJOEuEbziGTxRuhslPtS45t6L+/alcpjN05LfA/BDLcSiKCN5JD0RFJJ+VGGjfw61e+2vdL9nQ/0jm37Cuk8PcM2tgwhsbYRAe8+Ms3xNG1vbCGPCscgVy372/5acJPXMrL+HOk6eFa8TxXP/2Pn8K1F0PT4lAs7ZF7eygH5UTz232ifY24qD5VbW3aP2Io9pxWXLK3tfUgHOjKCWeFiPI1RvOEdIvgVlsgjH+tPZI+lHtzp0k8blXZXHkelZzw3VvhZInkX+7Apy3+jblmrfw4uIgzadKX6kJJ+/8A1QXf6fd6fL4d5A0TdsjkfnXf5twcCMsuOhrL1vT7S+hKzRLIj9iK1w+tnqbhL44VmnBom4h4Ukst09j97COqDqvw86GBXTMpWNlh81LNQHWpGmCzSpqVARNNTmm7H8qAJ+BuGW4gvy84YWUB+8I6ueyj9a7xo1hb28KQpGiKi7VVRgAUEcBxJpthb2i82dd0pHdj1/z0FdDgjdCy7uWeVcP1zuWTfCai0sQSPEQA7t61Yt9xXDjBp4R7IGcmpGMlgQ2BUlal4YHQAUwTnnNOQoxuanVU3dAac0VVyo3suOWB0qMsKSKpfltqQJWZxnkap3kywEc/ZNM5NoTWUErBlkAZeo86wdS02RS8sDEDOSo6VvSgiItE5BxkVmWl7K8hjlTJpKC13GHYOAu3GT8a5zxjoa2kpvrMfcSH216bT5/Ouv6zZqeaITgnkO3rQhqMSzWskUwBUghh51r88iykscn709e97ataXktu/VDj4jtXhXVO2HhqVPSoCJ6mvewj8a+t4j0aVQfhnnXgfeNXtCUvq9og7yfoaL4I6Tpd2bNopw3uHcfrXVonVolcMNpAIPoa4rBIWtigPtDI+OeX7V1qzV4bK3gkJBEKKfjtFcGePe3RK17f79A0M4xVpIiF2s/1rIjnjsI/ZVFyKwbrjRFu1ggaGd93MI+QP3p442+Jo0aIHB3Ny8jT+JGp9o4OKxNN4liupBHOioSBtKHcDXtd3ibvFTku09eXn+1OS+ULcV6j3DLt5Z5Hzrw1OYRIGKblJ5g9KyBrttHdmOK2feee8sMEV5X2tPcrj7IREOpziixUaFtNglHDODzVc52iptLZxqW24PTpzoPm4qS3DeLmPYQCVOSRnnWlpesRaqniQoQGG4YGQf8APlS4VUsrflWOS3ymOQPM1zbXphHcTw91zn9KP7RtwaNwQO+Olc84vtpLbUbiSU8nXd5cxyP1GD86MJ2VAHEi5vEl/vXBPqOVZB6Vua+hNvbseoJz8xmsM9K7MPHPlOyAyKVOvuilVkgfePxNbvBUAuOIYAcYRHfn/wCJH61hH3j8T+dbnBpK6szL7wiOPqKnO6hz0f8AD2iSS69vlQ+BagPIvZ2J9lfqMn0FEvFHFmk8NoyXUhu79xkQRsOXxPQChm51+50nTPtEBYSSJjH+4f4a5rL417Ibmd2eWZmYseZPOueYcr20uWhZqP8AEzXLxgtvDZ20S8lUQiQgfFqHrXX9QtpZXV1LTPvclR19PLvyrwEHkD9Kg8PPtWskiOxtw7xC0sXiTuWK9V90Dl5gcqLrfiOfUFjtrCwmuGI27HIGDjuemOVce06b7PcAO3sHqM11bhGzSW/tbmAlI3VWky3NvLPrz/Css5rtpLt66jeXmhXSpd2Y3yD2Wgfcq88c89OdZGr8VyRpIhBC9SrHNEfH1mz3aTTKTbyDaWAyVI5g/X9K5pxFIryRW27c8e7xcLjJBOD+tGGrNjLpR1DW7m7jlieOIJIck7csPgc8qr2Ws6nYoI7O+nhReixuQPpXmYi3VcUxtmFa7R2NeHP4k39mwh1dRd27Hm55OPXIox4hhg4i0VbnT3DZXdE488dD/nlXHI7VmbB70U8Kavd6T41mG9iQEhT0x3xUZYy9xUtYuvLjT2yPaWVQPkMUMnoaKteVjppZveOHPzNCp71ph4jP1JfdFKmX3RSrRKJ94/E/nWvwsSNSbb18Jv0rIPvH4n86v6DK0OqRMpxkEfganLw566VomkLrhkjupQsMayEtjJB2E5/4/iaGLGGKXTYLdlZSkjbGbkAMk59e1HfApB0i6j5pJP42x8dSI9uKEdIt1+zQKEQxqo5uRzOcMB881zY5b6a67Uri2jhuxEpJBGTy7146hbJHCJgp9j3iPLzqzevsuQGceJGArEt37gfDp8q9Vh/mcRtYInmeUYCIMn4/91VulSSwLjc0sfhrvZnwgA6+X48qMJ+J77hS8tLaySB40t1EiSIcE9MgjmMYOK39H4FtdGsY76+mWa+5LDHGfZjY9WPmefwoE4xQfzyWN2yY40DAHkpxnH409zPpnq4iODiPUriGZNQuhcOk4PhnbkDAOeXbn19DWBqEgm1m8YpkKylUJwSuO3zOfrWfp80cEsMjgsCpjk545Hv8qLbfQ11toFSf7PdRggTbdw8+Y8qfWI9DlrturgIzK0UY9tgPeY9h+POr0lsFLADA7V73fD+pcOXDNfWv3DsCJ4vai+v9PzqrqE0QdWM42YyAG5E9uY7UvfFTztZsIE9gkZJIOfTn+1bmh6Xa6jqN212WEdtaGbCnBZun61gaZvlO8TZhRiScdT0wPTnmi7h+HEWpTnkDZmP5l1ovUAL4k5WMu73twA+AoQor4lYC1mUNkrOV/wCR/ahU1p8/Gefqac1GKVPEPYHzpVol5H3j8T+dWdLydRtwOpcCqx94/E/nXrazva3MVxH78Th19cGlfBPXbNJaSz0/TbZVRJ4QX5tykZju+vp6VX1PS7BSZo7tdNiMhd4Jk3RbjzJU5BHTpz61UsOK9KvNElsTYCS4kTah6k/2nOOo5Hr2qhZq9oni3EEExY7g5bDfU1yY4Xe29yVIeG9Ahm3C5vL9m5l2HhKf1+dEFlNaW8EcVh9nWMkD7pgR9R+fOhW5uWnnlSRj4THmme360orl7WVYGw8RGVLYBHpnvWmt+pHeu3KyWAYIQoYsqhuYPp/neuLX08st5PJPkSu5Lj1rquqXDDhW5ljwZTbkI2MkduX1rl+pM0twsknvsgL8sc6Xy6LJ4ucom3Peug8D+IbaMq4Eh9kEnpgcvwwKAsoGhXGRtBOeWetGnB0rvp0zDJaO46+WVH7Gry8LH10ODU4ZFFtcAGYDGAQN/wAK8dQ4T4b1GzeWS1SJgpLOshiYD1I5EfEUNa1Opt1wgZnI5k/LNednD9lt9hmY5HP2zj6VEx/i0tP4R09riUaXqUhJwfBuU5kDPNSAMjn5VoSW02mr9l8VcSkKwXyz1rwfVbT7Uu5UkBwHDL6Y5HsasiW1lmExlbcHGxGO4kAelFlEugFx3avZXkqkNsmkEqkjsR2+dCRro/HuowyWEyMA3iBUi9GyST9BXNzWvz8Z5evaL3B86VNF/wDGPifzpVol5H3j8T+dNTn3j8T+dNSIS8Nyy2cUF9DscpPtMcnJT8+3WtLU+IFuU2zxeE65LIVIwSexFY3Dtyhtp7R/eJ3r68v/AFVy8t1luUJXIkj5+hxWN9azxOCUH2lIYHuRWwJUWGN/DjyBkjPPB6UMcP3Jh1NbaX2oyTgHsaObTTY7iG9uNqhbaJVWPHIsxKjl8qL0c7bdvYePpNr4qLLFcQkvFjsQRj5ihfUeDF0t0vkuWubd1KiNVyyDHRvMY710fTVMZa2AOIrZV9OQryt7bdeGO5X2WHP1rCZ2KsAVrwOusOt5PO1taRD2yoGXGeg/tOO/P4USabpEFrA0VjbLHaguVUMSS2O5PPy/GtpkMmlvEqqkaOAQox/SOf1q1ZrGtrE0eNpxvHkarkUjnGqzhZY2K7lTO9fMeX1x9KqR3EtwN2Ait7oznArf4n02K0nv0kVvb2NGR5Mw5/h+NCOsastgWt7NfbI5tWmPYvT2jZUvWDEHB2k9qszcRW8IZLdXlYDGYxhSfjQrYwyahLIJJWACFs5/Ct+30+JYi82MLg/L/M1V6T6F9Z1GW/nAcnC5wPWs41KRt8jN/cxNR7VrGb0iPsClUV5qKVMIke0fjTEU7dTTUBKKRoZVkRiGU9RRjpcq3NvYO3dwHPpnFBdFWisf5TGR1VifoTWWcVgpXMD2GrxSMhK+IVIHXcDtI/Wul8P21zc2MpYbI5LyJXYnBK7icj5k/SsK+0mSXXGiYEFpvtSgjqTgrj065/7rRTiKLS9IzclBdlGDQFvddXJRh55GPjmlZyh70ObS2lj1V7e2Y7lQnfLkhvTyNV7GK81MyPHMEa3cxlgmefkfUdK9YNf006mPCvrZpjFnd4ikY8s9M8+mc1d0Oaw3X5tZosSXLuzKwI38s8/Pl+FT+OFzrPtUv76W5iWOGPw2EUuMnD/24OOeOfwI86bTxcx2mowRtG09u4Rk2k5JGflyIrQ067VJNRQSKpadiGB6+yvP8CPlVKHUbCwv9SM9ylu10FmSSQ4WQquxiD05YXPxp/jxHOhfiCS/uLBNSulUxnMXhgYI64+jLzrnfFNo9neWySD2prdJQfPcSf1ArpF/rlrc6fdSpPG1tHOskRJ5HDc/yz/7ofvo4ta1W12n7qwVgdwxuPIgL5jkelVMdHvbO0XTfs1lK8oxJ4Ksw9XbkPotVuKbv7NaC3Q4aY4z5AAURXUEkNjLcSLgT3CqvqEU/qaDeMiTdQZORsP51M7yVeoHaelSNbsklOFApU1KgGPvH401OfePxpu1AN1om0COR9LbKnaZCF/D96GQaNuDL1bz7Fpfh7WSQEkf1KDn65NZ/TfFWHrqOo6TBqWl6fd4IvLSLarr/wCODnzrDAtDqGl/aLYeF47mbKYAIGIyT5Z/KieVZbCMqG5PltvYUPXlslxaPGkrRyltwGfZk55wRXN8/p3Wlx285raxeLXkjjjwGLRpgYYkDnjv0qnbafpl3qNt4QWNJIcuU5YPskBvnkc6sz3FwbxrUQwq8iLtZl5qCOmOnWqsUeoWsssEVzGpcZf/AE6EuB55HPFdEzZ3Fv6Z4MFhZtLEhdbrYysvMICeZ9MYNba3Udxr8kQRfs6WY24GADuzy/D60IfYdY8FbkX7sWbZuljVuXlkjOOo61C2u7+03M/goFLYkjJzkjHQ5yPT0o5Sjip65BYX2kalZRwoLp71dhRBuyX7Z9M1KSeIabp1uNxu7cpEmeoVSuQR2wR/y9aoT75LuO5tiIdoJEuPbPbn8edWPEnu7yGZ9owNzYUcz06+lGzk7bXGMKppGniEDYJD08zXL+Lzm6tz/sP510/VEefRlOSQrsefYjBrm3GQixaMG+9IbK/7eWD+dZ/P1WXgapGmpzXQxPSpUqZmPU03anNMTSBq0+HtR/lesW93khUb2seVZlKlZuaEfRv8yttd0xZrd13gDcM9KymsJZRhg2MghlGcEVyTh3iO50iVV3MYu2Oo/wCq6tw1xfY3UYzPtJ8z0rkvzuN6bzLcbIW2W6hGpQCORSNkxXIPoT2q3PpFtczx3UE0bhCSSvb41Gy1KC5vmtTLHIrDKEYrYFtGFOxQrHqwFIqzp7Fk0oIVUuZMnHMCs7UdPha3w4CxL1/90SXKLcWpgBG3GORxWDf6W91GiSMUC5wSx7UwDtWWOC2/0ynkcDlVbSisjBEfeRHknGME9udFcek2fhlDcZkzz3d/gawdTuLTSi3gyg5ABbAPPvirmf6PS/qP+h0WNJ2wWcsR5ACuL6ldG8u3kydg9lAeyjpRFxVxPLqIMMbtgjDNnt5UJ1r88f3WWd/RU9MKkelaJNSp6VMGNMac0xpA1KnpGgGqcU0kLBonZCO6nFQpUBpW2uX9tIskVwwZTkGiKD+JnEEabDKki/7h1oLpxU3HGnujaP8AiTqok3uit5gOau6h/FS/urbworKKM93LkmueUs0vx4jlRMONdSUsVSME9+dYt7ql1eOWmk69hVImlT4SDlT0qR5ciKkq7iB5nGapKNPSI2nBzuHUHtXqsf3BY4zuwCWAoCFKnwe2PrSpmRAqJFKlSBYpsUqVANjnT4pUqAW0UsUqVALFLApUqAW0UsY50qVMPTeTzwn/AOBSDlWBCpnsdgpUqRFuO3DAMAMDIqcZ3ewQNvYDlj6UqVARY7SVAGB5ilSpUw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24" name="AutoShape 4" descr="data:image/jpg;base64,/9j/4AAQSkZJRgABAQAAAQABAAD/2wBDAAkGBwgHBgkIBwgKCgkLDRYPDQwMDRsUFRAWIB0iIiAdHx8kKDQsJCYxJx8fLT0tMTU3Ojo6Iys/RD84QzQ5Ojf/2wBDAQoKCg0MDRoPDxo3JR8lNzc3Nzc3Nzc3Nzc3Nzc3Nzc3Nzc3Nzc3Nzc3Nzc3Nzc3Nzc3Nzc3Nzc3Nzc3Nzc3Nzf/wAARCADEAIMDASIAAhEBAxEB/8QAHAAAAQUBAQEAAAAAAAAAAAAABgABAgQFBwMI/8QAOxAAAgEDAgQDBQYFBAIDAAAAAQIDAAQRBRIGITFBE1FhIjJxgZEUI6GxwdEHFUJS8CRiouFy8TNTkv/EABgBAAMBAQAAAAAAAAAAAAAAAAABAgME/8QAHxEBAQACAwEAAwEAAAAAAAAAAAECERIhMQMTQVEy/9oADAMBAAIRAxEAPwDj5NNmmNNUKSBNSzUBSoCeaW6oUqAlmlmmz6UgCenOgHzS3UmR1G5kYL5lTim+YoB80s02aVAPmnBqNOKAkDT5qFSoCW40qjSoDzNNSNNQDinJpqJOEuEbziGTxRuhslPtS45t6L+/alcpjN05LfA/BDLcSiKCN5JD0RFJJ+VGGjfw61e+2vdL9nQ/0jm37Cuk8PcM2tgwhsbYRAe8+Ms3xNG1vbCGPCscgVy372/5acJPXMrL+HOk6eFa8TxXP/2Pn8K1F0PT4lAs7ZF7eygH5UTz232ifY24qD5VbW3aP2Io9pxWXLK3tfUgHOjKCWeFiPI1RvOEdIvgVlsgjH+tPZI+lHtzp0k8blXZXHkelZzw3VvhZInkX+7Apy3+jblmrfw4uIgzadKX6kJJ+/8A1QXf6fd6fL4d5A0TdsjkfnXf5twcCMsuOhrL1vT7S+hKzRLIj9iK1w+tnqbhL44VmnBom4h4Ukst09j97COqDqvw86GBXTMpWNlh81LNQHWpGmCzSpqVARNNTmm7H8qAJ+BuGW4gvy84YWUB+8I6ueyj9a7xo1hb28KQpGiKi7VVRgAUEcBxJpthb2i82dd0pHdj1/z0FdDgjdCy7uWeVcP1zuWTfCai0sQSPEQA7t61Yt9xXDjBp4R7IGcmpGMlgQ2BUlal4YHQAUwTnnNOQoxuanVU3dAac0VVyo3suOWB0qMsKSKpfltqQJWZxnkap3kywEc/ZNM5NoTWUErBlkAZeo86wdS02RS8sDEDOSo6VvSgiItE5BxkVmWl7K8hjlTJpKC13GHYOAu3GT8a5zxjoa2kpvrMfcSH216bT5/Ouv6zZqeaITgnkO3rQhqMSzWskUwBUghh51r88iykscn709e97ataXktu/VDj4jtXhXVO2HhqVPSoCJ6mvewj8a+t4j0aVQfhnnXgfeNXtCUvq9og7yfoaL4I6Tpd2bNopw3uHcfrXVonVolcMNpAIPoa4rBIWtigPtDI+OeX7V1qzV4bK3gkJBEKKfjtFcGePe3RK17f79A0M4xVpIiF2s/1rIjnjsI/ZVFyKwbrjRFu1ggaGd93MI+QP3p442+Jo0aIHB3Ny8jT+JGp9o4OKxNN4liupBHOioSBtKHcDXtd3ibvFTku09eXn+1OS+ULcV6j3DLt5Z5Hzrw1OYRIGKblJ5g9KyBrttHdmOK2feee8sMEV5X2tPcrj7IREOpziixUaFtNglHDODzVc52iptLZxqW24PTpzoPm4qS3DeLmPYQCVOSRnnWlpesRaqniQoQGG4YGQf8APlS4VUsrflWOS3ymOQPM1zbXphHcTw91zn9KP7RtwaNwQO+Olc84vtpLbUbiSU8nXd5cxyP1GD86MJ2VAHEi5vEl/vXBPqOVZB6Vua+hNvbseoJz8xmsM9K7MPHPlOyAyKVOvuilVkgfePxNbvBUAuOIYAcYRHfn/wCJH61hH3j8T+dbnBpK6szL7wiOPqKnO6hz0f8AD2iSS69vlQ+BagPIvZ2J9lfqMn0FEvFHFmk8NoyXUhu79xkQRsOXxPQChm51+50nTPtEBYSSJjH+4f4a5rL417Ibmd2eWZmYseZPOueYcr20uWhZqP8AEzXLxgtvDZ20S8lUQiQgfFqHrXX9QtpZXV1LTPvclR19PLvyrwEHkD9Kg8PPtWskiOxtw7xC0sXiTuWK9V90Dl5gcqLrfiOfUFjtrCwmuGI27HIGDjuemOVce06b7PcAO3sHqM11bhGzSW/tbmAlI3VWky3NvLPrz/Css5rtpLt66jeXmhXSpd2Y3yD2Wgfcq88c89OdZGr8VyRpIhBC9SrHNEfH1mz3aTTKTbyDaWAyVI5g/X9K5pxFIryRW27c8e7xcLjJBOD+tGGrNjLpR1DW7m7jlieOIJIck7csPgc8qr2Ws6nYoI7O+nhReixuQPpXmYi3VcUxtmFa7R2NeHP4k39mwh1dRd27Hm55OPXIox4hhg4i0VbnT3DZXdE488dD/nlXHI7VmbB70U8Kavd6T41mG9iQEhT0x3xUZYy9xUtYuvLjT2yPaWVQPkMUMnoaKteVjppZveOHPzNCp71ph4jP1JfdFKmX3RSrRKJ94/E/nWvwsSNSbb18Jv0rIPvH4n86v6DK0OqRMpxkEfganLw566VomkLrhkjupQsMayEtjJB2E5/4/iaGLGGKXTYLdlZSkjbGbkAMk59e1HfApB0i6j5pJP42x8dSI9uKEdIt1+zQKEQxqo5uRzOcMB881zY5b6a67Uri2jhuxEpJBGTy7146hbJHCJgp9j3iPLzqzevsuQGceJGArEt37gfDp8q9Vh/mcRtYInmeUYCIMn4/91VulSSwLjc0sfhrvZnwgA6+X48qMJ+J77hS8tLaySB40t1EiSIcE9MgjmMYOK39H4FtdGsY76+mWa+5LDHGfZjY9WPmefwoE4xQfzyWN2yY40DAHkpxnH409zPpnq4iODiPUriGZNQuhcOk4PhnbkDAOeXbn19DWBqEgm1m8YpkKylUJwSuO3zOfrWfp80cEsMjgsCpjk545Hv8qLbfQ11toFSf7PdRggTbdw8+Y8qfWI9DlrturgIzK0UY9tgPeY9h+POr0lsFLADA7V73fD+pcOXDNfWv3DsCJ4vai+v9PzqrqE0QdWM42YyAG5E9uY7UvfFTztZsIE9gkZJIOfTn+1bmh6Xa6jqN212WEdtaGbCnBZun61gaZvlO8TZhRiScdT0wPTnmi7h+HEWpTnkDZmP5l1ovUAL4k5WMu73twA+AoQor4lYC1mUNkrOV/wCR/ahU1p8/Gefqac1GKVPEPYHzpVol5H3j8T+dWdLydRtwOpcCqx94/E/nXrazva3MVxH78Th19cGlfBPXbNJaSz0/TbZVRJ4QX5tykZju+vp6VX1PS7BSZo7tdNiMhd4Jk3RbjzJU5BHTpz61UsOK9KvNElsTYCS4kTah6k/2nOOo5Hr2qhZq9oni3EEExY7g5bDfU1yY4Xe29yVIeG9Ahm3C5vL9m5l2HhKf1+dEFlNaW8EcVh9nWMkD7pgR9R+fOhW5uWnnlSRj4THmme360orl7WVYGw8RGVLYBHpnvWmt+pHeu3KyWAYIQoYsqhuYPp/neuLX08st5PJPkSu5Lj1rquqXDDhW5ljwZTbkI2MkduX1rl+pM0twsknvsgL8sc6Xy6LJ4ucom3Peug8D+IbaMq4Eh9kEnpgcvwwKAsoGhXGRtBOeWetGnB0rvp0zDJaO46+WVH7Gry8LH10ODU4ZFFtcAGYDGAQN/wAK8dQ4T4b1GzeWS1SJgpLOshiYD1I5EfEUNa1Opt1wgZnI5k/LNednD9lt9hmY5HP2zj6VEx/i0tP4R09riUaXqUhJwfBuU5kDPNSAMjn5VoSW02mr9l8VcSkKwXyz1rwfVbT7Uu5UkBwHDL6Y5HsasiW1lmExlbcHGxGO4kAelFlEugFx3avZXkqkNsmkEqkjsR2+dCRro/HuowyWEyMA3iBUi9GyST9BXNzWvz8Z5evaL3B86VNF/wDGPifzpVol5H3j8T+dNTn3j8T+dNSIS8Nyy2cUF9DscpPtMcnJT8+3WtLU+IFuU2zxeE65LIVIwSexFY3Dtyhtp7R/eJ3r68v/AFVy8t1luUJXIkj5+hxWN9azxOCUH2lIYHuRWwJUWGN/DjyBkjPPB6UMcP3Jh1NbaX2oyTgHsaObTTY7iG9uNqhbaJVWPHIsxKjl8qL0c7bdvYePpNr4qLLFcQkvFjsQRj5ihfUeDF0t0vkuWubd1KiNVyyDHRvMY710fTVMZa2AOIrZV9OQryt7bdeGO5X2WHP1rCZ2KsAVrwOusOt5PO1taRD2yoGXGeg/tOO/P4USabpEFrA0VjbLHaguVUMSS2O5PPy/GtpkMmlvEqqkaOAQox/SOf1q1ZrGtrE0eNpxvHkarkUjnGqzhZY2K7lTO9fMeX1x9KqR3EtwN2Ait7oznArf4n02K0nv0kVvb2NGR5Mw5/h+NCOsastgWt7NfbI5tWmPYvT2jZUvWDEHB2k9qszcRW8IZLdXlYDGYxhSfjQrYwyahLIJJWACFs5/Ct+30+JYi82MLg/L/M1V6T6F9Z1GW/nAcnC5wPWs41KRt8jN/cxNR7VrGb0iPsClUV5qKVMIke0fjTEU7dTTUBKKRoZVkRiGU9RRjpcq3NvYO3dwHPpnFBdFWisf5TGR1VifoTWWcVgpXMD2GrxSMhK+IVIHXcDtI/Wul8P21zc2MpYbI5LyJXYnBK7icj5k/SsK+0mSXXGiYEFpvtSgjqTgrj065/7rRTiKLS9IzclBdlGDQFvddXJRh55GPjmlZyh70ObS2lj1V7e2Y7lQnfLkhvTyNV7GK81MyPHMEa3cxlgmefkfUdK9YNf006mPCvrZpjFnd4ikY8s9M8+mc1d0Oaw3X5tZosSXLuzKwI38s8/Pl+FT+OFzrPtUv76W5iWOGPw2EUuMnD/24OOeOfwI86bTxcx2mowRtG09u4Rk2k5JGflyIrQ067VJNRQSKpadiGB6+yvP8CPlVKHUbCwv9SM9ylu10FmSSQ4WQquxiD05YXPxp/jxHOhfiCS/uLBNSulUxnMXhgYI64+jLzrnfFNo9neWySD2prdJQfPcSf1ArpF/rlrc6fdSpPG1tHOskRJ5HDc/yz/7ofvo4ta1W12n7qwVgdwxuPIgL5jkelVMdHvbO0XTfs1lK8oxJ4Ksw9XbkPotVuKbv7NaC3Q4aY4z5AAURXUEkNjLcSLgT3CqvqEU/qaDeMiTdQZORsP51M7yVeoHaelSNbsklOFApU1KgGPvH401OfePxpu1AN1om0COR9LbKnaZCF/D96GQaNuDL1bz7Fpfh7WSQEkf1KDn65NZ/TfFWHrqOo6TBqWl6fd4IvLSLarr/wCODnzrDAtDqGl/aLYeF47mbKYAIGIyT5Z/KieVZbCMqG5PltvYUPXlslxaPGkrRyltwGfZk55wRXN8/p3Wlx285raxeLXkjjjwGLRpgYYkDnjv0qnbafpl3qNt4QWNJIcuU5YPskBvnkc6sz3FwbxrUQwq8iLtZl5qCOmOnWqsUeoWsssEVzGpcZf/AE6EuB55HPFdEzZ3Fv6Z4MFhZtLEhdbrYysvMICeZ9MYNba3Udxr8kQRfs6WY24GADuzy/D60IfYdY8FbkX7sWbZuljVuXlkjOOo61C2u7+03M/goFLYkjJzkjHQ5yPT0o5Sjip65BYX2kalZRwoLp71dhRBuyX7Z9M1KSeIabp1uNxu7cpEmeoVSuQR2wR/y9aoT75LuO5tiIdoJEuPbPbn8edWPEnu7yGZ9owNzYUcz06+lGzk7bXGMKppGniEDYJD08zXL+Lzm6tz/sP510/VEefRlOSQrsefYjBrm3GQixaMG+9IbK/7eWD+dZ/P1WXgapGmpzXQxPSpUqZmPU03anNMTSBq0+HtR/lesW93khUb2seVZlKlZuaEfRv8yttd0xZrd13gDcM9KymsJZRhg2MghlGcEVyTh3iO50iVV3MYu2Oo/wCq6tw1xfY3UYzPtJ8z0rkvzuN6bzLcbIW2W6hGpQCORSNkxXIPoT2q3PpFtczx3UE0bhCSSvb41Gy1KC5vmtTLHIrDKEYrYFtGFOxQrHqwFIqzp7Fk0oIVUuZMnHMCs7UdPha3w4CxL1/90SXKLcWpgBG3GORxWDf6W91GiSMUC5wSx7UwDtWWOC2/0ynkcDlVbSisjBEfeRHknGME9udFcek2fhlDcZkzz3d/gawdTuLTSi3gyg5ABbAPPvirmf6PS/qP+h0WNJ2wWcsR5ACuL6ldG8u3kydg9lAeyjpRFxVxPLqIMMbtgjDNnt5UJ1r88f3WWd/RU9MKkelaJNSp6VMGNMac0xpA1KnpGgGqcU0kLBonZCO6nFQpUBpW2uX9tIskVwwZTkGiKD+JnEEabDKki/7h1oLpxU3HGnujaP8AiTqok3uit5gOau6h/FS/urbworKKM93LkmueUs0vx4jlRMONdSUsVSME9+dYt7ql1eOWmk69hVImlT4SDlT0qR5ciKkq7iB5nGapKNPSI2nBzuHUHtXqsf3BY4zuwCWAoCFKnwe2PrSpmRAqJFKlSBYpsUqVANjnT4pUqAW0UsUqVALFLApUqAW0UsY50qVMPTeTzwn/AOBSDlWBCpnsdgpUqRFuO3DAMAMDIqcZ3ewQNvYDlj6UqVARY7SVAGB5ilSpUw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26" name="AutoShape 6" descr="data:image/jpg;base64,/9j/4AAQSkZJRgABAQAAAQABAAD/2wBDAAkGBwgHBgkIBwgKCgkLDRYPDQwMDRsUFRAWIB0iIiAdHx8kKDQsJCYxJx8fLT0tMTU3Ojo6Iys/RD84QzQ5Ojf/2wBDAQoKCg0MDRoPDxo3JR8lNzc3Nzc3Nzc3Nzc3Nzc3Nzc3Nzc3Nzc3Nzc3Nzc3Nzc3Nzc3Nzc3Nzc3Nzc3Nzc3Nzf/wAARCADEAIMDASIAAhEBAxEB/8QAHAAAAQUBAQEAAAAAAAAAAAAABgABAgQFBwMI/8QAOxAAAgEDAgQDBQYFBAIDAAAAAQIDAAQRBRIGITFBE1FhIjJxgZEUI6GxwdEHFUJS8CRiouFy8TNTkv/EABgBAAMBAQAAAAAAAAAAAAAAAAABAgME/8QAHxEBAQACAwEAAwEAAAAAAAAAAAECERIhMQMTQVEy/9oADAMBAAIRAxEAPwDj5NNmmNNUKSBNSzUBSoCeaW6oUqAlmlmmz6UgCenOgHzS3UmR1G5kYL5lTim+YoB80s02aVAPmnBqNOKAkDT5qFSoCW40qjSoDzNNSNNQDinJpqJOEuEbziGTxRuhslPtS45t6L+/alcpjN05LfA/BDLcSiKCN5JD0RFJJ+VGGjfw61e+2vdL9nQ/0jm37Cuk8PcM2tgwhsbYRAe8+Ms3xNG1vbCGPCscgVy372/5acJPXMrL+HOk6eFa8TxXP/2Pn8K1F0PT4lAs7ZF7eygH5UTz232ifY24qD5VbW3aP2Io9pxWXLK3tfUgHOjKCWeFiPI1RvOEdIvgVlsgjH+tPZI+lHtzp0k8blXZXHkelZzw3VvhZInkX+7Apy3+jblmrfw4uIgzadKX6kJJ+/8A1QXf6fd6fL4d5A0TdsjkfnXf5twcCMsuOhrL1vT7S+hKzRLIj9iK1w+tnqbhL44VmnBom4h4Ukst09j97COqDqvw86GBXTMpWNlh81LNQHWpGmCzSpqVARNNTmm7H8qAJ+BuGW4gvy84YWUB+8I6ueyj9a7xo1hb28KQpGiKi7VVRgAUEcBxJpthb2i82dd0pHdj1/z0FdDgjdCy7uWeVcP1zuWTfCai0sQSPEQA7t61Yt9xXDjBp4R7IGcmpGMlgQ2BUlal4YHQAUwTnnNOQoxuanVU3dAac0VVyo3suOWB0qMsKSKpfltqQJWZxnkap3kywEc/ZNM5NoTWUErBlkAZeo86wdS02RS8sDEDOSo6VvSgiItE5BxkVmWl7K8hjlTJpKC13GHYOAu3GT8a5zxjoa2kpvrMfcSH216bT5/Ouv6zZqeaITgnkO3rQhqMSzWskUwBUghh51r88iykscn709e97ataXktu/VDj4jtXhXVO2HhqVPSoCJ6mvewj8a+t4j0aVQfhnnXgfeNXtCUvq9og7yfoaL4I6Tpd2bNopw3uHcfrXVonVolcMNpAIPoa4rBIWtigPtDI+OeX7V1qzV4bK3gkJBEKKfjtFcGePe3RK17f79A0M4xVpIiF2s/1rIjnjsI/ZVFyKwbrjRFu1ggaGd93MI+QP3p442+Jo0aIHB3Ny8jT+JGp9o4OKxNN4liupBHOioSBtKHcDXtd3ibvFTku09eXn+1OS+ULcV6j3DLt5Z5Hzrw1OYRIGKblJ5g9KyBrttHdmOK2feee8sMEV5X2tPcrj7IREOpziixUaFtNglHDODzVc52iptLZxqW24PTpzoPm4qS3DeLmPYQCVOSRnnWlpesRaqniQoQGG4YGQf8APlS4VUsrflWOS3ymOQPM1zbXphHcTw91zn9KP7RtwaNwQO+Olc84vtpLbUbiSU8nXd5cxyP1GD86MJ2VAHEi5vEl/vXBPqOVZB6Vua+hNvbseoJz8xmsM9K7MPHPlOyAyKVOvuilVkgfePxNbvBUAuOIYAcYRHfn/wCJH61hH3j8T+dbnBpK6szL7wiOPqKnO6hz0f8AD2iSS69vlQ+BagPIvZ2J9lfqMn0FEvFHFmk8NoyXUhu79xkQRsOXxPQChm51+50nTPtEBYSSJjH+4f4a5rL417Ibmd2eWZmYseZPOueYcr20uWhZqP8AEzXLxgtvDZ20S8lUQiQgfFqHrXX9QtpZXV1LTPvclR19PLvyrwEHkD9Kg8PPtWskiOxtw7xC0sXiTuWK9V90Dl5gcqLrfiOfUFjtrCwmuGI27HIGDjuemOVce06b7PcAO3sHqM11bhGzSW/tbmAlI3VWky3NvLPrz/Css5rtpLt66jeXmhXSpd2Y3yD2Wgfcq88c89OdZGr8VyRpIhBC9SrHNEfH1mz3aTTKTbyDaWAyVI5g/X9K5pxFIryRW27c8e7xcLjJBOD+tGGrNjLpR1DW7m7jlieOIJIck7csPgc8qr2Ws6nYoI7O+nhReixuQPpXmYi3VcUxtmFa7R2NeHP4k39mwh1dRd27Hm55OPXIox4hhg4i0VbnT3DZXdE488dD/nlXHI7VmbB70U8Kavd6T41mG9iQEhT0x3xUZYy9xUtYuvLjT2yPaWVQPkMUMnoaKteVjppZveOHPzNCp71ph4jP1JfdFKmX3RSrRKJ94/E/nWvwsSNSbb18Jv0rIPvH4n86v6DK0OqRMpxkEfganLw566VomkLrhkjupQsMayEtjJB2E5/4/iaGLGGKXTYLdlZSkjbGbkAMk59e1HfApB0i6j5pJP42x8dSI9uKEdIt1+zQKEQxqo5uRzOcMB881zY5b6a67Uri2jhuxEpJBGTy7146hbJHCJgp9j3iPLzqzevsuQGceJGArEt37gfDp8q9Vh/mcRtYInmeUYCIMn4/91VulSSwLjc0sfhrvZnwgA6+X48qMJ+J77hS8tLaySB40t1EiSIcE9MgjmMYOK39H4FtdGsY76+mWa+5LDHGfZjY9WPmefwoE4xQfzyWN2yY40DAHkpxnH409zPpnq4iODiPUriGZNQuhcOk4PhnbkDAOeXbn19DWBqEgm1m8YpkKylUJwSuO3zOfrWfp80cEsMjgsCpjk545Hv8qLbfQ11toFSf7PdRggTbdw8+Y8qfWI9DlrturgIzK0UY9tgPeY9h+POr0lsFLADA7V73fD+pcOXDNfWv3DsCJ4vai+v9PzqrqE0QdWM42YyAG5E9uY7UvfFTztZsIE9gkZJIOfTn+1bmh6Xa6jqN212WEdtaGbCnBZun61gaZvlO8TZhRiScdT0wPTnmi7h+HEWpTnkDZmP5l1ovUAL4k5WMu73twA+AoQor4lYC1mUNkrOV/wCR/ahU1p8/Gefqac1GKVPEPYHzpVol5H3j8T+dWdLydRtwOpcCqx94/E/nXrazva3MVxH78Th19cGlfBPXbNJaSz0/TbZVRJ4QX5tykZju+vp6VX1PS7BSZo7tdNiMhd4Jk3RbjzJU5BHTpz61UsOK9KvNElsTYCS4kTah6k/2nOOo5Hr2qhZq9oni3EEExY7g5bDfU1yY4Xe29yVIeG9Ahm3C5vL9m5l2HhKf1+dEFlNaW8EcVh9nWMkD7pgR9R+fOhW5uWnnlSRj4THmme360orl7WVYGw8RGVLYBHpnvWmt+pHeu3KyWAYIQoYsqhuYPp/neuLX08st5PJPkSu5Lj1rquqXDDhW5ljwZTbkI2MkduX1rl+pM0twsknvsgL8sc6Xy6LJ4ucom3Peug8D+IbaMq4Eh9kEnpgcvwwKAsoGhXGRtBOeWetGnB0rvp0zDJaO46+WVH7Gry8LH10ODU4ZFFtcAGYDGAQN/wAK8dQ4T4b1GzeWS1SJgpLOshiYD1I5EfEUNa1Opt1wgZnI5k/LNednD9lt9hmY5HP2zj6VEx/i0tP4R09riUaXqUhJwfBuU5kDPNSAMjn5VoSW02mr9l8VcSkKwXyz1rwfVbT7Uu5UkBwHDL6Y5HsasiW1lmExlbcHGxGO4kAelFlEugFx3avZXkqkNsmkEqkjsR2+dCRro/HuowyWEyMA3iBUi9GyST9BXNzWvz8Z5evaL3B86VNF/wDGPifzpVol5H3j8T+dNTn3j8T+dNSIS8Nyy2cUF9DscpPtMcnJT8+3WtLU+IFuU2zxeE65LIVIwSexFY3Dtyhtp7R/eJ3r68v/AFVy8t1luUJXIkj5+hxWN9azxOCUH2lIYHuRWwJUWGN/DjyBkjPPB6UMcP3Jh1NbaX2oyTgHsaObTTY7iG9uNqhbaJVWPHIsxKjl8qL0c7bdvYePpNr4qLLFcQkvFjsQRj5ihfUeDF0t0vkuWubd1KiNVyyDHRvMY710fTVMZa2AOIrZV9OQryt7bdeGO5X2WHP1rCZ2KsAVrwOusOt5PO1taRD2yoGXGeg/tOO/P4USabpEFrA0VjbLHaguVUMSS2O5PPy/GtpkMmlvEqqkaOAQox/SOf1q1ZrGtrE0eNpxvHkarkUjnGqzhZY2K7lTO9fMeX1x9KqR3EtwN2Ait7oznArf4n02K0nv0kVvb2NGR5Mw5/h+NCOsastgWt7NfbI5tWmPYvT2jZUvWDEHB2k9qszcRW8IZLdXlYDGYxhSfjQrYwyahLIJJWACFs5/Ct+30+JYi82MLg/L/M1V6T6F9Z1GW/nAcnC5wPWs41KRt8jN/cxNR7VrGb0iPsClUV5qKVMIke0fjTEU7dTTUBKKRoZVkRiGU9RRjpcq3NvYO3dwHPpnFBdFWisf5TGR1VifoTWWcVgpXMD2GrxSMhK+IVIHXcDtI/Wul8P21zc2MpYbI5LyJXYnBK7icj5k/SsK+0mSXXGiYEFpvtSgjqTgrj065/7rRTiKLS9IzclBdlGDQFvddXJRh55GPjmlZyh70ObS2lj1V7e2Y7lQnfLkhvTyNV7GK81MyPHMEa3cxlgmefkfUdK9YNf006mPCvrZpjFnd4ikY8s9M8+mc1d0Oaw3X5tZosSXLuzKwI38s8/Pl+FT+OFzrPtUv76W5iWOGPw2EUuMnD/24OOeOfwI86bTxcx2mowRtG09u4Rk2k5JGflyIrQ067VJNRQSKpadiGB6+yvP8CPlVKHUbCwv9SM9ylu10FmSSQ4WQquxiD05YXPxp/jxHOhfiCS/uLBNSulUxnMXhgYI64+jLzrnfFNo9neWySD2prdJQfPcSf1ArpF/rlrc6fdSpPG1tHOskRJ5HDc/yz/7ofvo4ta1W12n7qwVgdwxuPIgL5jkelVMdHvbO0XTfs1lK8oxJ4Ksw9XbkPotVuKbv7NaC3Q4aY4z5AAURXUEkNjLcSLgT3CqvqEU/qaDeMiTdQZORsP51M7yVeoHaelSNbsklOFApU1KgGPvH401OfePxpu1AN1om0COR9LbKnaZCF/D96GQaNuDL1bz7Fpfh7WSQEkf1KDn65NZ/TfFWHrqOo6TBqWl6fd4IvLSLarr/wCODnzrDAtDqGl/aLYeF47mbKYAIGIyT5Z/KieVZbCMqG5PltvYUPXlslxaPGkrRyltwGfZk55wRXN8/p3Wlx285raxeLXkjjjwGLRpgYYkDnjv0qnbafpl3qNt4QWNJIcuU5YPskBvnkc6sz3FwbxrUQwq8iLtZl5qCOmOnWqsUeoWsssEVzGpcZf/AE6EuB55HPFdEzZ3Fv6Z4MFhZtLEhdbrYysvMICeZ9MYNba3Udxr8kQRfs6WY24GADuzy/D60IfYdY8FbkX7sWbZuljVuXlkjOOo61C2u7+03M/goFLYkjJzkjHQ5yPT0o5Sjip65BYX2kalZRwoLp71dhRBuyX7Z9M1KSeIabp1uNxu7cpEmeoVSuQR2wR/y9aoT75LuO5tiIdoJEuPbPbn8edWPEnu7yGZ9owNzYUcz06+lGzk7bXGMKppGniEDYJD08zXL+Lzm6tz/sP510/VEefRlOSQrsefYjBrm3GQixaMG+9IbK/7eWD+dZ/P1WXgapGmpzXQxPSpUqZmPU03anNMTSBq0+HtR/lesW93khUb2seVZlKlZuaEfRv8yttd0xZrd13gDcM9KymsJZRhg2MghlGcEVyTh3iO50iVV3MYu2Oo/wCq6tw1xfY3UYzPtJ8z0rkvzuN6bzLcbIW2W6hGpQCORSNkxXIPoT2q3PpFtczx3UE0bhCSSvb41Gy1KC5vmtTLHIrDKEYrYFtGFOxQrHqwFIqzp7Fk0oIVUuZMnHMCs7UdPha3w4CxL1/90SXKLcWpgBG3GORxWDf6W91GiSMUC5wSx7UwDtWWOC2/0ynkcDlVbSisjBEfeRHknGME9udFcek2fhlDcZkzz3d/gawdTuLTSi3gyg5ABbAPPvirmf6PS/qP+h0WNJ2wWcsR5ACuL6ldG8u3kydg9lAeyjpRFxVxPLqIMMbtgjDNnt5UJ1r88f3WWd/RU9MKkelaJNSp6VMGNMac0xpA1KnpGgGqcU0kLBonZCO6nFQpUBpW2uX9tIskVwwZTkGiKD+JnEEabDKki/7h1oLpxU3HGnujaP8AiTqok3uit5gOau6h/FS/urbworKKM93LkmueUs0vx4jlRMONdSUsVSME9+dYt7ql1eOWmk69hVImlT4SDlT0qR5ciKkq7iB5nGapKNPSI2nBzuHUHtXqsf3BY4zuwCWAoCFKnwe2PrSpmRAqJFKlSBYpsUqVANjnT4pUqAW0UsUqVALFLApUqAW0UsY50qVMPTeTzwn/AOBSDlWBCpnsdgpUqRFuO3DAMAMDIqcZ3ewQNvYDlj6UqVARY7SVAGB5ilSpUw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28" name="AutoShape 8" descr="data:image/jpg;base64,/9j/4AAQSkZJRgABAQAAAQABAAD/2wBDAAkGBwgHBgkIBwgKCgkLDRYPDQwMDRsUFRAWIB0iIiAdHx8kKDQsJCYxJx8fLT0tMTU3Ojo6Iys/RD84QzQ5Ojf/2wBDAQoKCg0MDRoPDxo3JR8lNzc3Nzc3Nzc3Nzc3Nzc3Nzc3Nzc3Nzc3Nzc3Nzc3Nzc3Nzc3Nzc3Nzc3Nzc3Nzc3Nzf/wAARCADEAIMDASIAAhEBAxEB/8QAHAAAAQUBAQEAAAAAAAAAAAAABgABAgQFBwMI/8QAOxAAAgEDAgQDBQYFBAIDAAAAAQIDAAQRBRIGITFBE1FhIjJxgZEUI6GxwdEHFUJS8CRiouFy8TNTkv/EABgBAAMBAQAAAAAAAAAAAAAAAAABAgME/8QAHxEBAQACAwEAAwEAAAAAAAAAAAECERIhMQMTQVEy/9oADAMBAAIRAxEAPwDj5NNmmNNUKSBNSzUBSoCeaW6oUqAlmlmmz6UgCenOgHzS3UmR1G5kYL5lTim+YoB80s02aVAPmnBqNOKAkDT5qFSoCW40qjSoDzNNSNNQDinJpqJOEuEbziGTxRuhslPtS45t6L+/alcpjN05LfA/BDLcSiKCN5JD0RFJJ+VGGjfw61e+2vdL9nQ/0jm37Cuk8PcM2tgwhsbYRAe8+Ms3xNG1vbCGPCscgVy372/5acJPXMrL+HOk6eFa8TxXP/2Pn8K1F0PT4lAs7ZF7eygH5UTz232ifY24qD5VbW3aP2Io9pxWXLK3tfUgHOjKCWeFiPI1RvOEdIvgVlsgjH+tPZI+lHtzp0k8blXZXHkelZzw3VvhZInkX+7Apy3+jblmrfw4uIgzadKX6kJJ+/8A1QXf6fd6fL4d5A0TdsjkfnXf5twcCMsuOhrL1vT7S+hKzRLIj9iK1w+tnqbhL44VmnBom4h4Ukst09j97COqDqvw86GBXTMpWNlh81LNQHWpGmCzSpqVARNNTmm7H8qAJ+BuGW4gvy84YWUB+8I6ueyj9a7xo1hb28KQpGiKi7VVRgAUEcBxJpthb2i82dd0pHdj1/z0FdDgjdCy7uWeVcP1zuWTfCai0sQSPEQA7t61Yt9xXDjBp4R7IGcmpGMlgQ2BUlal4YHQAUwTnnNOQoxuanVU3dAac0VVyo3suOWB0qMsKSKpfltqQJWZxnkap3kywEc/ZNM5NoTWUErBlkAZeo86wdS02RS8sDEDOSo6VvSgiItE5BxkVmWl7K8hjlTJpKC13GHYOAu3GT8a5zxjoa2kpvrMfcSH216bT5/Ouv6zZqeaITgnkO3rQhqMSzWskUwBUghh51r88iykscn709e97ataXktu/VDj4jtXhXVO2HhqVPSoCJ6mvewj8a+t4j0aVQfhnnXgfeNXtCUvq9og7yfoaL4I6Tpd2bNopw3uHcfrXVonVolcMNpAIPoa4rBIWtigPtDI+OeX7V1qzV4bK3gkJBEKKfjtFcGePe3RK17f79A0M4xVpIiF2s/1rIjnjsI/ZVFyKwbrjRFu1ggaGd93MI+QP3p442+Jo0aIHB3Ny8jT+JGp9o4OKxNN4liupBHOioSBtKHcDXtd3ibvFTku09eXn+1OS+ULcV6j3DLt5Z5Hzrw1OYRIGKblJ5g9KyBrttHdmOK2feee8sMEV5X2tPcrj7IREOpziixUaFtNglHDODzVc52iptLZxqW24PTpzoPm4qS3DeLmPYQCVOSRnnWlpesRaqniQoQGG4YGQf8APlS4VUsrflWOS3ymOQPM1zbXphHcTw91zn9KP7RtwaNwQO+Olc84vtpLbUbiSU8nXd5cxyP1GD86MJ2VAHEi5vEl/vXBPqOVZB6Vua+hNvbseoJz8xmsM9K7MPHPlOyAyKVOvuilVkgfePxNbvBUAuOIYAcYRHfn/wCJH61hH3j8T+dbnBpK6szL7wiOPqKnO6hz0f8AD2iSS69vlQ+BagPIvZ2J9lfqMn0FEvFHFmk8NoyXUhu79xkQRsOXxPQChm51+50nTPtEBYSSJjH+4f4a5rL417Ibmd2eWZmYseZPOueYcr20uWhZqP8AEzXLxgtvDZ20S8lUQiQgfFqHrXX9QtpZXV1LTPvclR19PLvyrwEHkD9Kg8PPtWskiOxtw7xC0sXiTuWK9V90Dl5gcqLrfiOfUFjtrCwmuGI27HIGDjuemOVce06b7PcAO3sHqM11bhGzSW/tbmAlI3VWky3NvLPrz/Css5rtpLt66jeXmhXSpd2Y3yD2Wgfcq88c89OdZGr8VyRpIhBC9SrHNEfH1mz3aTTKTbyDaWAyVI5g/X9K5pxFIryRW27c8e7xcLjJBOD+tGGrNjLpR1DW7m7jlieOIJIck7csPgc8qr2Ws6nYoI7O+nhReixuQPpXmYi3VcUxtmFa7R2NeHP4k39mwh1dRd27Hm55OPXIox4hhg4i0VbnT3DZXdE488dD/nlXHI7VmbB70U8Kavd6T41mG9iQEhT0x3xUZYy9xUtYuvLjT2yPaWVQPkMUMnoaKteVjppZveOHPzNCp71ph4jP1JfdFKmX3RSrRKJ94/E/nWvwsSNSbb18Jv0rIPvH4n86v6DK0OqRMpxkEfganLw566VomkLrhkjupQsMayEtjJB2E5/4/iaGLGGKXTYLdlZSkjbGbkAMk59e1HfApB0i6j5pJP42x8dSI9uKEdIt1+zQKEQxqo5uRzOcMB881zY5b6a67Uri2jhuxEpJBGTy7146hbJHCJgp9j3iPLzqzevsuQGceJGArEt37gfDp8q9Vh/mcRtYInmeUYCIMn4/91VulSSwLjc0sfhrvZnwgA6+X48qMJ+J77hS8tLaySB40t1EiSIcE9MgjmMYOK39H4FtdGsY76+mWa+5LDHGfZjY9WPmefwoE4xQfzyWN2yY40DAHkpxnH409zPpnq4iODiPUriGZNQuhcOk4PhnbkDAOeXbn19DWBqEgm1m8YpkKylUJwSuO3zOfrWfp80cEsMjgsCpjk545Hv8qLbfQ11toFSf7PdRggTbdw8+Y8qfWI9DlrturgIzK0UY9tgPeY9h+POr0lsFLADA7V73fD+pcOXDNfWv3DsCJ4vai+v9PzqrqE0QdWM42YyAG5E9uY7UvfFTztZsIE9gkZJIOfTn+1bmh6Xa6jqN212WEdtaGbCnBZun61gaZvlO8TZhRiScdT0wPTnmi7h+HEWpTnkDZmP5l1ovUAL4k5WMu73twA+AoQor4lYC1mUNkrOV/wCR/ahU1p8/Gefqac1GKVPEPYHzpVol5H3j8T+dWdLydRtwOpcCqx94/E/nXrazva3MVxH78Th19cGlfBPXbNJaSz0/TbZVRJ4QX5tykZju+vp6VX1PS7BSZo7tdNiMhd4Jk3RbjzJU5BHTpz61UsOK9KvNElsTYCS4kTah6k/2nOOo5Hr2qhZq9oni3EEExY7g5bDfU1yY4Xe29yVIeG9Ahm3C5vL9m5l2HhKf1+dEFlNaW8EcVh9nWMkD7pgR9R+fOhW5uWnnlSRj4THmme360orl7WVYGw8RGVLYBHpnvWmt+pHeu3KyWAYIQoYsqhuYPp/neuLX08st5PJPkSu5Lj1rquqXDDhW5ljwZTbkI2MkduX1rl+pM0twsknvsgL8sc6Xy6LJ4ucom3Peug8D+IbaMq4Eh9kEnpgcvwwKAsoGhXGRtBOeWetGnB0rvp0zDJaO46+WVH7Gry8LH10ODU4ZFFtcAGYDGAQN/wAK8dQ4T4b1GzeWS1SJgpLOshiYD1I5EfEUNa1Opt1wgZnI5k/LNednD9lt9hmY5HP2zj6VEx/i0tP4R09riUaXqUhJwfBuU5kDPNSAMjn5VoSW02mr9l8VcSkKwXyz1rwfVbT7Uu5UkBwHDL6Y5HsasiW1lmExlbcHGxGO4kAelFlEugFx3avZXkqkNsmkEqkjsR2+dCRro/HuowyWEyMA3iBUi9GyST9BXNzWvz8Z5evaL3B86VNF/wDGPifzpVol5H3j8T+dNTn3j8T+dNSIS8Nyy2cUF9DscpPtMcnJT8+3WtLU+IFuU2zxeE65LIVIwSexFY3Dtyhtp7R/eJ3r68v/AFVy8t1luUJXIkj5+hxWN9azxOCUH2lIYHuRWwJUWGN/DjyBkjPPB6UMcP3Jh1NbaX2oyTgHsaObTTY7iG9uNqhbaJVWPHIsxKjl8qL0c7bdvYePpNr4qLLFcQkvFjsQRj5ihfUeDF0t0vkuWubd1KiNVyyDHRvMY710fTVMZa2AOIrZV9OQryt7bdeGO5X2WHP1rCZ2KsAVrwOusOt5PO1taRD2yoGXGeg/tOO/P4USabpEFrA0VjbLHaguVUMSS2O5PPy/GtpkMmlvEqqkaOAQox/SOf1q1ZrGtrE0eNpxvHkarkUjnGqzhZY2K7lTO9fMeX1x9KqR3EtwN2Ait7oznArf4n02K0nv0kVvb2NGR5Mw5/h+NCOsastgWt7NfbI5tWmPYvT2jZUvWDEHB2k9qszcRW8IZLdXlYDGYxhSfjQrYwyahLIJJWACFs5/Ct+30+JYi82MLg/L/M1V6T6F9Z1GW/nAcnC5wPWs41KRt8jN/cxNR7VrGb0iPsClUV5qKVMIke0fjTEU7dTTUBKKRoZVkRiGU9RRjpcq3NvYO3dwHPpnFBdFWisf5TGR1VifoTWWcVgpXMD2GrxSMhK+IVIHXcDtI/Wul8P21zc2MpYbI5LyJXYnBK7icj5k/SsK+0mSXXGiYEFpvtSgjqTgrj065/7rRTiKLS9IzclBdlGDQFvddXJRh55GPjmlZyh70ObS2lj1V7e2Y7lQnfLkhvTyNV7GK81MyPHMEa3cxlgmefkfUdK9YNf006mPCvrZpjFnd4ikY8s9M8+mc1d0Oaw3X5tZosSXLuzKwI38s8/Pl+FT+OFzrPtUv76W5iWOGPw2EUuMnD/24OOeOfwI86bTxcx2mowRtG09u4Rk2k5JGflyIrQ067VJNRQSKpadiGB6+yvP8CPlVKHUbCwv9SM9ylu10FmSSQ4WQquxiD05YXPxp/jxHOhfiCS/uLBNSulUxnMXhgYI64+jLzrnfFNo9neWySD2prdJQfPcSf1ArpF/rlrc6fdSpPG1tHOskRJ5HDc/yz/7ofvo4ta1W12n7qwVgdwxuPIgL5jkelVMdHvbO0XTfs1lK8oxJ4Ksw9XbkPotVuKbv7NaC3Q4aY4z5AAURXUEkNjLcSLgT3CqvqEU/qaDeMiTdQZORsP51M7yVeoHaelSNbsklOFApU1KgGPvH401OfePxpu1AN1om0COR9LbKnaZCF/D96GQaNuDL1bz7Fpfh7WSQEkf1KDn65NZ/TfFWHrqOo6TBqWl6fd4IvLSLarr/wCODnzrDAtDqGl/aLYeF47mbKYAIGIyT5Z/KieVZbCMqG5PltvYUPXlslxaPGkrRyltwGfZk55wRXN8/p3Wlx285raxeLXkjjjwGLRpgYYkDnjv0qnbafpl3qNt4QWNJIcuU5YPskBvnkc6sz3FwbxrUQwq8iLtZl5qCOmOnWqsUeoWsssEVzGpcZf/AE6EuB55HPFdEzZ3Fv6Z4MFhZtLEhdbrYysvMICeZ9MYNba3Udxr8kQRfs6WY24GADuzy/D60IfYdY8FbkX7sWbZuljVuXlkjOOo61C2u7+03M/goFLYkjJzkjHQ5yPT0o5Sjip65BYX2kalZRwoLp71dhRBuyX7Z9M1KSeIabp1uNxu7cpEmeoVSuQR2wR/y9aoT75LuO5tiIdoJEuPbPbn8edWPEnu7yGZ9owNzYUcz06+lGzk7bXGMKppGniEDYJD08zXL+Lzm6tz/sP510/VEefRlOSQrsefYjBrm3GQixaMG+9IbK/7eWD+dZ/P1WXgapGmpzXQxPSpUqZmPU03anNMTSBq0+HtR/lesW93khUb2seVZlKlZuaEfRv8yttd0xZrd13gDcM9KymsJZRhg2MghlGcEVyTh3iO50iVV3MYu2Oo/wCq6tw1xfY3UYzPtJ8z0rkvzuN6bzLcbIW2W6hGpQCORSNkxXIPoT2q3PpFtczx3UE0bhCSSvb41Gy1KC5vmtTLHIrDKEYrYFtGFOxQrHqwFIqzp7Fk0oIVUuZMnHMCs7UdPha3w4CxL1/90SXKLcWpgBG3GORxWDf6W91GiSMUC5wSx7UwDtWWOC2/0ynkcDlVbSisjBEfeRHknGME9udFcek2fhlDcZkzz3d/gawdTuLTSi3gyg5ABbAPPvirmf6PS/qP+h0WNJ2wWcsR5ACuL6ldG8u3kydg9lAeyjpRFxVxPLqIMMbtgjDNnt5UJ1r88f3WWd/RU9MKkelaJNSp6VMGNMac0xpA1KnpGgGqcU0kLBonZCO6nFQpUBpW2uX9tIskVwwZTkGiKD+JnEEabDKki/7h1oLpxU3HGnujaP8AiTqok3uit5gOau6h/FS/urbworKKM93LkmueUs0vx4jlRMONdSUsVSME9+dYt7ql1eOWmk69hVImlT4SDlT0qR5ciKkq7iB5nGapKNPSI2nBzuHUHtXqsf3BY4zuwCWAoCFKnwe2PrSpmRAqJFKlSBYpsUqVANjnT4pUqAW0UsUqVALFLApUqAW0UsY50qVMPTeTzwn/AOBSDlWBCpnsdgpUqRFuO3DAMAMDIqcZ3ewQNvYDlj6UqVARY7SVAGB5ilSpUw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0730" name="Picture 10" descr="http://www.pencil-drawing-idea.com/images/pencil_drawings_of_a_skull_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1219200"/>
            <a:ext cx="5181599" cy="5181600"/>
          </a:xfrm>
          <a:prstGeom prst="rect">
            <a:avLst/>
          </a:prstGeom>
          <a:noFill/>
        </p:spPr>
      </p:pic>
      <p:cxnSp>
        <p:nvCxnSpPr>
          <p:cNvPr id="8" name="Straight Arrow Connector 7"/>
          <p:cNvCxnSpPr/>
          <p:nvPr/>
        </p:nvCxnSpPr>
        <p:spPr>
          <a:xfrm rot="10800000" flipV="1">
            <a:off x="5791200" y="1600200"/>
            <a:ext cx="2057400" cy="609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4267200" y="609600"/>
            <a:ext cx="1547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FRONTAL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AutoShape 2" descr="data:image/jpg;base64,/9j/4AAQSkZJRgABAQAAAQABAAD/2wBDAAkGBwgHBgkIBwgKCgkLDRYPDQwMDRsUFRAWIB0iIiAdHx8kKDQsJCYxJx8fLT0tMTU3Ojo6Iys/RD84QzQ5Ojf/2wBDAQoKCg0MDRoPDxo3JR8lNzc3Nzc3Nzc3Nzc3Nzc3Nzc3Nzc3Nzc3Nzc3Nzc3Nzc3Nzc3Nzc3Nzc3Nzc3Nzc3Nzf/wAARCADEAIMDASIAAhEBAxEB/8QAHAAAAQUBAQEAAAAAAAAAAAAABgABAgQFBwMI/8QAOxAAAgEDAgQDBQYFBAIDAAAAAQIDAAQRBRIGITFBE1FhIjJxgZEUI6GxwdEHFUJS8CRiouFy8TNTkv/EABgBAAMBAQAAAAAAAAAAAAAAAAABAgME/8QAHxEBAQACAwEAAwEAAAAAAAAAAAECERIhMQMTQVEy/9oADAMBAAIRAxEAPwDj5NNmmNNUKSBNSzUBSoCeaW6oUqAlmlmmz6UgCenOgHzS3UmR1G5kYL5lTim+YoB80s02aVAPmnBqNOKAkDT5qFSoCW40qjSoDzNNSNNQDinJpqJOEuEbziGTxRuhslPtS45t6L+/alcpjN05LfA/BDLcSiKCN5JD0RFJJ+VGGjfw61e+2vdL9nQ/0jm37Cuk8PcM2tgwhsbYRAe8+Ms3xNG1vbCGPCscgVy372/5acJPXMrL+HOk6eFa8TxXP/2Pn8K1F0PT4lAs7ZF7eygH5UTz232ifY24qD5VbW3aP2Io9pxWXLK3tfUgHOjKCWeFiPI1RvOEdIvgVlsgjH+tPZI+lHtzp0k8blXZXHkelZzw3VvhZInkX+7Apy3+jblmrfw4uIgzadKX6kJJ+/8A1QXf6fd6fL4d5A0TdsjkfnXf5twcCMsuOhrL1vT7S+hKzRLIj9iK1w+tnqbhL44VmnBom4h4Ukst09j97COqDqvw86GBXTMpWNlh81LNQHWpGmCzSpqVARNNTmm7H8qAJ+BuGW4gvy84YWUB+8I6ueyj9a7xo1hb28KQpGiKi7VVRgAUEcBxJpthb2i82dd0pHdj1/z0FdDgjdCy7uWeVcP1zuWTfCai0sQSPEQA7t61Yt9xXDjBp4R7IGcmpGMlgQ2BUlal4YHQAUwTnnNOQoxuanVU3dAac0VVyo3suOWB0qMsKSKpfltqQJWZxnkap3kywEc/ZNM5NoTWUErBlkAZeo86wdS02RS8sDEDOSo6VvSgiItE5BxkVmWl7K8hjlTJpKC13GHYOAu3GT8a5zxjoa2kpvrMfcSH216bT5/Ouv6zZqeaITgnkO3rQhqMSzWskUwBUghh51r88iykscn709e97ataXktu/VDj4jtXhXVO2HhqVPSoCJ6mvewj8a+t4j0aVQfhnnXgfeNXtCUvq9og7yfoaL4I6Tpd2bNopw3uHcfrXVonVolcMNpAIPoa4rBIWtigPtDI+OeX7V1qzV4bK3gkJBEKKfjtFcGePe3RK17f79A0M4xVpIiF2s/1rIjnjsI/ZVFyKwbrjRFu1ggaGd93MI+QP3p442+Jo0aIHB3Ny8jT+JGp9o4OKxNN4liupBHOioSBtKHcDXtd3ibvFTku09eXn+1OS+ULcV6j3DLt5Z5Hzrw1OYRIGKblJ5g9KyBrttHdmOK2feee8sMEV5X2tPcrj7IREOpziixUaFtNglHDODzVc52iptLZxqW24PTpzoPm4qS3DeLmPYQCVOSRnnWlpesRaqniQoQGG4YGQf8APlS4VUsrflWOS3ymOQPM1zbXphHcTw91zn9KP7RtwaNwQO+Olc84vtpLbUbiSU8nXd5cxyP1GD86MJ2VAHEi5vEl/vXBPqOVZB6Vua+hNvbseoJz8xmsM9K7MPHPlOyAyKVOvuilVkgfePxNbvBUAuOIYAcYRHfn/wCJH61hH3j8T+dbnBpK6szL7wiOPqKnO6hz0f8AD2iSS69vlQ+BagPIvZ2J9lfqMn0FEvFHFmk8NoyXUhu79xkQRsOXxPQChm51+50nTPtEBYSSJjH+4f4a5rL417Ibmd2eWZmYseZPOueYcr20uWhZqP8AEzXLxgtvDZ20S8lUQiQgfFqHrXX9QtpZXV1LTPvclR19PLvyrwEHkD9Kg8PPtWskiOxtw7xC0sXiTuWK9V90Dl5gcqLrfiOfUFjtrCwmuGI27HIGDjuemOVce06b7PcAO3sHqM11bhGzSW/tbmAlI3VWky3NvLPrz/Css5rtpLt66jeXmhXSpd2Y3yD2Wgfcq88c89OdZGr8VyRpIhBC9SrHNEfH1mz3aTTKTbyDaWAyVI5g/X9K5pxFIryRW27c8e7xcLjJBOD+tGGrNjLpR1DW7m7jlieOIJIck7csPgc8qr2Ws6nYoI7O+nhReixuQPpXmYi3VcUxtmFa7R2NeHP4k39mwh1dRd27Hm55OPXIox4hhg4i0VbnT3DZXdE488dD/nlXHI7VmbB70U8Kavd6T41mG9iQEhT0x3xUZYy9xUtYuvLjT2yPaWVQPkMUMnoaKteVjppZveOHPzNCp71ph4jP1JfdFKmX3RSrRKJ94/E/nWvwsSNSbb18Jv0rIPvH4n86v6DK0OqRMpxkEfganLw566VomkLrhkjupQsMayEtjJB2E5/4/iaGLGGKXTYLdlZSkjbGbkAMk59e1HfApB0i6j5pJP42x8dSI9uKEdIt1+zQKEQxqo5uRzOcMB881zY5b6a67Uri2jhuxEpJBGTy7146hbJHCJgp9j3iPLzqzevsuQGceJGArEt37gfDp8q9Vh/mcRtYInmeUYCIMn4/91VulSSwLjc0sfhrvZnwgA6+X48qMJ+J77hS8tLaySB40t1EiSIcE9MgjmMYOK39H4FtdGsY76+mWa+5LDHGfZjY9WPmefwoE4xQfzyWN2yY40DAHkpxnH409zPpnq4iODiPUriGZNQuhcOk4PhnbkDAOeXbn19DWBqEgm1m8YpkKylUJwSuO3zOfrWfp80cEsMjgsCpjk545Hv8qLbfQ11toFSf7PdRggTbdw8+Y8qfWI9DlrturgIzK0UY9tgPeY9h+POr0lsFLADA7V73fD+pcOXDNfWv3DsCJ4vai+v9PzqrqE0QdWM42YyAG5E9uY7UvfFTztZsIE9gkZJIOfTn+1bmh6Xa6jqN212WEdtaGbCnBZun61gaZvlO8TZhRiScdT0wPTnmi7h+HEWpTnkDZmP5l1ovUAL4k5WMu73twA+AoQor4lYC1mUNkrOV/wCR/ahU1p8/Gefqac1GKVPEPYHzpVol5H3j8T+dWdLydRtwOpcCqx94/E/nXrazva3MVxH78Th19cGlfBPXbNJaSz0/TbZVRJ4QX5tykZju+vp6VX1PS7BSZo7tdNiMhd4Jk3RbjzJU5BHTpz61UsOK9KvNElsTYCS4kTah6k/2nOOo5Hr2qhZq9oni3EEExY7g5bDfU1yY4Xe29yVIeG9Ahm3C5vL9m5l2HhKf1+dEFlNaW8EcVh9nWMkD7pgR9R+fOhW5uWnnlSRj4THmme360orl7WVYGw8RGVLYBHpnvWmt+pHeu3KyWAYIQoYsqhuYPp/neuLX08st5PJPkSu5Lj1rquqXDDhW5ljwZTbkI2MkduX1rl+pM0twsknvsgL8sc6Xy6LJ4ucom3Peug8D+IbaMq4Eh9kEnpgcvwwKAsoGhXGRtBOeWetGnB0rvp0zDJaO46+WVH7Gry8LH10ODU4ZFFtcAGYDGAQN/wAK8dQ4T4b1GzeWS1SJgpLOshiYD1I5EfEUNa1Opt1wgZnI5k/LNednD9lt9hmY5HP2zj6VEx/i0tP4R09riUaXqUhJwfBuU5kDPNSAMjn5VoSW02mr9l8VcSkKwXyz1rwfVbT7Uu5UkBwHDL6Y5HsasiW1lmExlbcHGxGO4kAelFlEugFx3avZXkqkNsmkEqkjsR2+dCRro/HuowyWEyMA3iBUi9GyST9BXNzWvz8Z5evaL3B86VNF/wDGPifzpVol5H3j8T+dNTn3j8T+dNSIS8Nyy2cUF9DscpPtMcnJT8+3WtLU+IFuU2zxeE65LIVIwSexFY3Dtyhtp7R/eJ3r68v/AFVy8t1luUJXIkj5+hxWN9azxOCUH2lIYHuRWwJUWGN/DjyBkjPPB6UMcP3Jh1NbaX2oyTgHsaObTTY7iG9uNqhbaJVWPHIsxKjl8qL0c7bdvYePpNr4qLLFcQkvFjsQRj5ihfUeDF0t0vkuWubd1KiNVyyDHRvMY710fTVMZa2AOIrZV9OQryt7bdeGO5X2WHP1rCZ2KsAVrwOusOt5PO1taRD2yoGXGeg/tOO/P4USabpEFrA0VjbLHaguVUMSS2O5PPy/GtpkMmlvEqqkaOAQox/SOf1q1ZrGtrE0eNpxvHkarkUjnGqzhZY2K7lTO9fMeX1x9KqR3EtwN2Ait7oznArf4n02K0nv0kVvb2NGR5Mw5/h+NCOsastgWt7NfbI5tWmPYvT2jZUvWDEHB2k9qszcRW8IZLdXlYDGYxhSfjQrYwyahLIJJWACFs5/Ct+30+JYi82MLg/L/M1V6T6F9Z1GW/nAcnC5wPWs41KRt8jN/cxNR7VrGb0iPsClUV5qKVMIke0fjTEU7dTTUBKKRoZVkRiGU9RRjpcq3NvYO3dwHPpnFBdFWisf5TGR1VifoTWWcVgpXMD2GrxSMhK+IVIHXcDtI/Wul8P21zc2MpYbI5LyJXYnBK7icj5k/SsK+0mSXXGiYEFpvtSgjqTgrj065/7rRTiKLS9IzclBdlGDQFvddXJRh55GPjmlZyh70ObS2lj1V7e2Y7lQnfLkhvTyNV7GK81MyPHMEa3cxlgmefkfUdK9YNf006mPCvrZpjFnd4ikY8s9M8+mc1d0Oaw3X5tZosSXLuzKwI38s8/Pl+FT+OFzrPtUv76W5iWOGPw2EUuMnD/24OOeOfwI86bTxcx2mowRtG09u4Rk2k5JGflyIrQ067VJNRQSKpadiGB6+yvP8CPlVKHUbCwv9SM9ylu10FmSSQ4WQquxiD05YXPxp/jxHOhfiCS/uLBNSulUxnMXhgYI64+jLzrnfFNo9neWySD2prdJQfPcSf1ArpF/rlrc6fdSpPG1tHOskRJ5HDc/yz/7ofvo4ta1W12n7qwVgdwxuPIgL5jkelVMdHvbO0XTfs1lK8oxJ4Ksw9XbkPotVuKbv7NaC3Q4aY4z5AAURXUEkNjLcSLgT3CqvqEU/qaDeMiTdQZORsP51M7yVeoHaelSNbsklOFApU1KgGPvH401OfePxpu1AN1om0COR9LbKnaZCF/D96GQaNuDL1bz7Fpfh7WSQEkf1KDn65NZ/TfFWHrqOo6TBqWl6fd4IvLSLarr/wCODnzrDAtDqGl/aLYeF47mbKYAIGIyT5Z/KieVZbCMqG5PltvYUPXlslxaPGkrRyltwGfZk55wRXN8/p3Wlx285raxeLXkjjjwGLRpgYYkDnjv0qnbafpl3qNt4QWNJIcuU5YPskBvnkc6sz3FwbxrUQwq8iLtZl5qCOmOnWqsUeoWsssEVzGpcZf/AE6EuB55HPFdEzZ3Fv6Z4MFhZtLEhdbrYysvMICeZ9MYNba3Udxr8kQRfs6WY24GADuzy/D60IfYdY8FbkX7sWbZuljVuXlkjOOo61C2u7+03M/goFLYkjJzkjHQ5yPT0o5Sjip65BYX2kalZRwoLp71dhRBuyX7Z9M1KSeIabp1uNxu7cpEmeoVSuQR2wR/y9aoT75LuO5tiIdoJEuPbPbn8edWPEnu7yGZ9owNzYUcz06+lGzk7bXGMKppGniEDYJD08zXL+Lzm6tz/sP510/VEefRlOSQrsefYjBrm3GQixaMG+9IbK/7eWD+dZ/P1WXgapGmpzXQxPSpUqZmPU03anNMTSBq0+HtR/lesW93khUb2seVZlKlZuaEfRv8yttd0xZrd13gDcM9KymsJZRhg2MghlGcEVyTh3iO50iVV3MYu2Oo/wCq6tw1xfY3UYzPtJ8z0rkvzuN6bzLcbIW2W6hGpQCORSNkxXIPoT2q3PpFtczx3UE0bhCSSvb41Gy1KC5vmtTLHIrDKEYrYFtGFOxQrHqwFIqzp7Fk0oIVUuZMnHMCs7UdPha3w4CxL1/90SXKLcWpgBG3GORxWDf6W91GiSMUC5wSx7UwDtWWOC2/0ynkcDlVbSisjBEfeRHknGME9udFcek2fhlDcZkzz3d/gawdTuLTSi3gyg5ABbAPPvirmf6PS/qP+h0WNJ2wWcsR5ACuL6ldG8u3kydg9lAeyjpRFxVxPLqIMMbtgjDNnt5UJ1r88f3WWd/RU9MKkelaJNSp6VMGNMac0xpA1KnpGgGqcU0kLBonZCO6nFQpUBpW2uX9tIskVwwZTkGiKD+JnEEabDKki/7h1oLpxU3HGnujaP8AiTqok3uit5gOau6h/FS/urbworKKM93LkmueUs0vx4jlRMONdSUsVSME9+dYt7ql1eOWmk69hVImlT4SDlT0qR5ciKkq7iB5nGapKNPSI2nBzuHUHtXqsf3BY4zuwCWAoCFKnwe2PrSpmRAqJFKlSBYpsUqVANjnT4pUqAW0UsUqVALFLApUqAW0UsY50qVMPTeTzwn/AOBSDlWBCpnsdgpUqRFuO3DAMAMDIqcZ3ewQNvYDlj6UqVARY7SVAGB5ilSpUw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24" name="AutoShape 4" descr="data:image/jpg;base64,/9j/4AAQSkZJRgABAQAAAQABAAD/2wBDAAkGBwgHBgkIBwgKCgkLDRYPDQwMDRsUFRAWIB0iIiAdHx8kKDQsJCYxJx8fLT0tMTU3Ojo6Iys/RD84QzQ5Ojf/2wBDAQoKCg0MDRoPDxo3JR8lNzc3Nzc3Nzc3Nzc3Nzc3Nzc3Nzc3Nzc3Nzc3Nzc3Nzc3Nzc3Nzc3Nzc3Nzc3Nzc3Nzf/wAARCADEAIMDASIAAhEBAxEB/8QAHAAAAQUBAQEAAAAAAAAAAAAABgABAgQFBwMI/8QAOxAAAgEDAgQDBQYFBAIDAAAAAQIDAAQRBRIGITFBE1FhIjJxgZEUI6GxwdEHFUJS8CRiouFy8TNTkv/EABgBAAMBAQAAAAAAAAAAAAAAAAABAgME/8QAHxEBAQACAwEAAwEAAAAAAAAAAAECERIhMQMTQVEy/9oADAMBAAIRAxEAPwDj5NNmmNNUKSBNSzUBSoCeaW6oUqAlmlmmz6UgCenOgHzS3UmR1G5kYL5lTim+YoB80s02aVAPmnBqNOKAkDT5qFSoCW40qjSoDzNNSNNQDinJpqJOEuEbziGTxRuhslPtS45t6L+/alcpjN05LfA/BDLcSiKCN5JD0RFJJ+VGGjfw61e+2vdL9nQ/0jm37Cuk8PcM2tgwhsbYRAe8+Ms3xNG1vbCGPCscgVy372/5acJPXMrL+HOk6eFa8TxXP/2Pn8K1F0PT4lAs7ZF7eygH5UTz232ifY24qD5VbW3aP2Io9pxWXLK3tfUgHOjKCWeFiPI1RvOEdIvgVlsgjH+tPZI+lHtzp0k8blXZXHkelZzw3VvhZInkX+7Apy3+jblmrfw4uIgzadKX6kJJ+/8A1QXf6fd6fL4d5A0TdsjkfnXf5twcCMsuOhrL1vT7S+hKzRLIj9iK1w+tnqbhL44VmnBom4h4Ukst09j97COqDqvw86GBXTMpWNlh81LNQHWpGmCzSpqVARNNTmm7H8qAJ+BuGW4gvy84YWUB+8I6ueyj9a7xo1hb28KQpGiKi7VVRgAUEcBxJpthb2i82dd0pHdj1/z0FdDgjdCy7uWeVcP1zuWTfCai0sQSPEQA7t61Yt9xXDjBp4R7IGcmpGMlgQ2BUlal4YHQAUwTnnNOQoxuanVU3dAac0VVyo3suOWB0qMsKSKpfltqQJWZxnkap3kywEc/ZNM5NoTWUErBlkAZeo86wdS02RS8sDEDOSo6VvSgiItE5BxkVmWl7K8hjlTJpKC13GHYOAu3GT8a5zxjoa2kpvrMfcSH216bT5/Ouv6zZqeaITgnkO3rQhqMSzWskUwBUghh51r88iykscn709e97ataXktu/VDj4jtXhXVO2HhqVPSoCJ6mvewj8a+t4j0aVQfhnnXgfeNXtCUvq9og7yfoaL4I6Tpd2bNopw3uHcfrXVonVolcMNpAIPoa4rBIWtigPtDI+OeX7V1qzV4bK3gkJBEKKfjtFcGePe3RK17f79A0M4xVpIiF2s/1rIjnjsI/ZVFyKwbrjRFu1ggaGd93MI+QP3p442+Jo0aIHB3Ny8jT+JGp9o4OKxNN4liupBHOioSBtKHcDXtd3ibvFTku09eXn+1OS+ULcV6j3DLt5Z5Hzrw1OYRIGKblJ5g9KyBrttHdmOK2feee8sMEV5X2tPcrj7IREOpziixUaFtNglHDODzVc52iptLZxqW24PTpzoPm4qS3DeLmPYQCVOSRnnWlpesRaqniQoQGG4YGQf8APlS4VUsrflWOS3ymOQPM1zbXphHcTw91zn9KP7RtwaNwQO+Olc84vtpLbUbiSU8nXd5cxyP1GD86MJ2VAHEi5vEl/vXBPqOVZB6Vua+hNvbseoJz8xmsM9K7MPHPlOyAyKVOvuilVkgfePxNbvBUAuOIYAcYRHfn/wCJH61hH3j8T+dbnBpK6szL7wiOPqKnO6hz0f8AD2iSS69vlQ+BagPIvZ2J9lfqMn0FEvFHFmk8NoyXUhu79xkQRsOXxPQChm51+50nTPtEBYSSJjH+4f4a5rL417Ibmd2eWZmYseZPOueYcr20uWhZqP8AEzXLxgtvDZ20S8lUQiQgfFqHrXX9QtpZXV1LTPvclR19PLvyrwEHkD9Kg8PPtWskiOxtw7xC0sXiTuWK9V90Dl5gcqLrfiOfUFjtrCwmuGI27HIGDjuemOVce06b7PcAO3sHqM11bhGzSW/tbmAlI3VWky3NvLPrz/Css5rtpLt66jeXmhXSpd2Y3yD2Wgfcq88c89OdZGr8VyRpIhBC9SrHNEfH1mz3aTTKTbyDaWAyVI5g/X9K5pxFIryRW27c8e7xcLjJBOD+tGGrNjLpR1DW7m7jlieOIJIck7csPgc8qr2Ws6nYoI7O+nhReixuQPpXmYi3VcUxtmFa7R2NeHP4k39mwh1dRd27Hm55OPXIox4hhg4i0VbnT3DZXdE488dD/nlXHI7VmbB70U8Kavd6T41mG9iQEhT0x3xUZYy9xUtYuvLjT2yPaWVQPkMUMnoaKteVjppZveOHPzNCp71ph4jP1JfdFKmX3RSrRKJ94/E/nWvwsSNSbb18Jv0rIPvH4n86v6DK0OqRMpxkEfganLw566VomkLrhkjupQsMayEtjJB2E5/4/iaGLGGKXTYLdlZSkjbGbkAMk59e1HfApB0i6j5pJP42x8dSI9uKEdIt1+zQKEQxqo5uRzOcMB881zY5b6a67Uri2jhuxEpJBGTy7146hbJHCJgp9j3iPLzqzevsuQGceJGArEt37gfDp8q9Vh/mcRtYInmeUYCIMn4/91VulSSwLjc0sfhrvZnwgA6+X48qMJ+J77hS8tLaySB40t1EiSIcE9MgjmMYOK39H4FtdGsY76+mWa+5LDHGfZjY9WPmefwoE4xQfzyWN2yY40DAHkpxnH409zPpnq4iODiPUriGZNQuhcOk4PhnbkDAOeXbn19DWBqEgm1m8YpkKylUJwSuO3zOfrWfp80cEsMjgsCpjk545Hv8qLbfQ11toFSf7PdRggTbdw8+Y8qfWI9DlrturgIzK0UY9tgPeY9h+POr0lsFLADA7V73fD+pcOXDNfWv3DsCJ4vai+v9PzqrqE0QdWM42YyAG5E9uY7UvfFTztZsIE9gkZJIOfTn+1bmh6Xa6jqN212WEdtaGbCnBZun61gaZvlO8TZhRiScdT0wPTnmi7h+HEWpTnkDZmP5l1ovUAL4k5WMu73twA+AoQor4lYC1mUNkrOV/wCR/ahU1p8/Gefqac1GKVPEPYHzpVol5H3j8T+dWdLydRtwOpcCqx94/E/nXrazva3MVxH78Th19cGlfBPXbNJaSz0/TbZVRJ4QX5tykZju+vp6VX1PS7BSZo7tdNiMhd4Jk3RbjzJU5BHTpz61UsOK9KvNElsTYCS4kTah6k/2nOOo5Hr2qhZq9oni3EEExY7g5bDfU1yY4Xe29yVIeG9Ahm3C5vL9m5l2HhKf1+dEFlNaW8EcVh9nWMkD7pgR9R+fOhW5uWnnlSRj4THmme360orl7WVYGw8RGVLYBHpnvWmt+pHeu3KyWAYIQoYsqhuYPp/neuLX08st5PJPkSu5Lj1rquqXDDhW5ljwZTbkI2MkduX1rl+pM0twsknvsgL8sc6Xy6LJ4ucom3Peug8D+IbaMq4Eh9kEnpgcvwwKAsoGhXGRtBOeWetGnB0rvp0zDJaO46+WVH7Gry8LH10ODU4ZFFtcAGYDGAQN/wAK8dQ4T4b1GzeWS1SJgpLOshiYD1I5EfEUNa1Opt1wgZnI5k/LNednD9lt9hmY5HP2zj6VEx/i0tP4R09riUaXqUhJwfBuU5kDPNSAMjn5VoSW02mr9l8VcSkKwXyz1rwfVbT7Uu5UkBwHDL6Y5HsasiW1lmExlbcHGxGO4kAelFlEugFx3avZXkqkNsmkEqkjsR2+dCRro/HuowyWEyMA3iBUi9GyST9BXNzWvz8Z5evaL3B86VNF/wDGPifzpVol5H3j8T+dNTn3j8T+dNSIS8Nyy2cUF9DscpPtMcnJT8+3WtLU+IFuU2zxeE65LIVIwSexFY3Dtyhtp7R/eJ3r68v/AFVy8t1luUJXIkj5+hxWN9azxOCUH2lIYHuRWwJUWGN/DjyBkjPPB6UMcP3Jh1NbaX2oyTgHsaObTTY7iG9uNqhbaJVWPHIsxKjl8qL0c7bdvYePpNr4qLLFcQkvFjsQRj5ihfUeDF0t0vkuWubd1KiNVyyDHRvMY710fTVMZa2AOIrZV9OQryt7bdeGO5X2WHP1rCZ2KsAVrwOusOt5PO1taRD2yoGXGeg/tOO/P4USabpEFrA0VjbLHaguVUMSS2O5PPy/GtpkMmlvEqqkaOAQox/SOf1q1ZrGtrE0eNpxvHkarkUjnGqzhZY2K7lTO9fMeX1x9KqR3EtwN2Ait7oznArf4n02K0nv0kVvb2NGR5Mw5/h+NCOsastgWt7NfbI5tWmPYvT2jZUvWDEHB2k9qszcRW8IZLdXlYDGYxhSfjQrYwyahLIJJWACFs5/Ct+30+JYi82MLg/L/M1V6T6F9Z1GW/nAcnC5wPWs41KRt8jN/cxNR7VrGb0iPsClUV5qKVMIke0fjTEU7dTTUBKKRoZVkRiGU9RRjpcq3NvYO3dwHPpnFBdFWisf5TGR1VifoTWWcVgpXMD2GrxSMhK+IVIHXcDtI/Wul8P21zc2MpYbI5LyJXYnBK7icj5k/SsK+0mSXXGiYEFpvtSgjqTgrj065/7rRTiKLS9IzclBdlGDQFvddXJRh55GPjmlZyh70ObS2lj1V7e2Y7lQnfLkhvTyNV7GK81MyPHMEa3cxlgmefkfUdK9YNf006mPCvrZpjFnd4ikY8s9M8+mc1d0Oaw3X5tZosSXLuzKwI38s8/Pl+FT+OFzrPtUv76W5iWOGPw2EUuMnD/24OOeOfwI86bTxcx2mowRtG09u4Rk2k5JGflyIrQ067VJNRQSKpadiGB6+yvP8CPlVKHUbCwv9SM9ylu10FmSSQ4WQquxiD05YXPxp/jxHOhfiCS/uLBNSulUxnMXhgYI64+jLzrnfFNo9neWySD2prdJQfPcSf1ArpF/rlrc6fdSpPG1tHOskRJ5HDc/yz/7ofvo4ta1W12n7qwVgdwxuPIgL5jkelVMdHvbO0XTfs1lK8oxJ4Ksw9XbkPotVuKbv7NaC3Q4aY4z5AAURXUEkNjLcSLgT3CqvqEU/qaDeMiTdQZORsP51M7yVeoHaelSNbsklOFApU1KgGPvH401OfePxpu1AN1om0COR9LbKnaZCF/D96GQaNuDL1bz7Fpfh7WSQEkf1KDn65NZ/TfFWHrqOo6TBqWl6fd4IvLSLarr/wCODnzrDAtDqGl/aLYeF47mbKYAIGIyT5Z/KieVZbCMqG5PltvYUPXlslxaPGkrRyltwGfZk55wRXN8/p3Wlx285raxeLXkjjjwGLRpgYYkDnjv0qnbafpl3qNt4QWNJIcuU5YPskBvnkc6sz3FwbxrUQwq8iLtZl5qCOmOnWqsUeoWsssEVzGpcZf/AE6EuB55HPFdEzZ3Fv6Z4MFhZtLEhdbrYysvMICeZ9MYNba3Udxr8kQRfs6WY24GADuzy/D60IfYdY8FbkX7sWbZuljVuXlkjOOo61C2u7+03M/goFLYkjJzkjHQ5yPT0o5Sjip65BYX2kalZRwoLp71dhRBuyX7Z9M1KSeIabp1uNxu7cpEmeoVSuQR2wR/y9aoT75LuO5tiIdoJEuPbPbn8edWPEnu7yGZ9owNzYUcz06+lGzk7bXGMKppGniEDYJD08zXL+Lzm6tz/sP510/VEefRlOSQrsefYjBrm3GQixaMG+9IbK/7eWD+dZ/P1WXgapGmpzXQxPSpUqZmPU03anNMTSBq0+HtR/lesW93khUb2seVZlKlZuaEfRv8yttd0xZrd13gDcM9KymsJZRhg2MghlGcEVyTh3iO50iVV3MYu2Oo/wCq6tw1xfY3UYzPtJ8z0rkvzuN6bzLcbIW2W6hGpQCORSNkxXIPoT2q3PpFtczx3UE0bhCSSvb41Gy1KC5vmtTLHIrDKEYrYFtGFOxQrHqwFIqzp7Fk0oIVUuZMnHMCs7UdPha3w4CxL1/90SXKLcWpgBG3GORxWDf6W91GiSMUC5wSx7UwDtWWOC2/0ynkcDlVbSisjBEfeRHknGME9udFcek2fhlDcZkzz3d/gawdTuLTSi3gyg5ABbAPPvirmf6PS/qP+h0WNJ2wWcsR5ACuL6ldG8u3kydg9lAeyjpRFxVxPLqIMMbtgjDNnt5UJ1r88f3WWd/RU9MKkelaJNSp6VMGNMac0xpA1KnpGgGqcU0kLBonZCO6nFQpUBpW2uX9tIskVwwZTkGiKD+JnEEabDKki/7h1oLpxU3HGnujaP8AiTqok3uit5gOau6h/FS/urbworKKM93LkmueUs0vx4jlRMONdSUsVSME9+dYt7ql1eOWmk69hVImlT4SDlT0qR5ciKkq7iB5nGapKNPSI2nBzuHUHtXqsf3BY4zuwCWAoCFKnwe2PrSpmRAqJFKlSBYpsUqVANjnT4pUqAW0UsUqVALFLApUqAW0UsY50qVMPTeTzwn/AOBSDlWBCpnsdgpUqRFuO3DAMAMDIqcZ3ewQNvYDlj6UqVARY7SVAGB5ilSpUw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26" name="AutoShape 6" descr="data:image/jpg;base64,/9j/4AAQSkZJRgABAQAAAQABAAD/2wBDAAkGBwgHBgkIBwgKCgkLDRYPDQwMDRsUFRAWIB0iIiAdHx8kKDQsJCYxJx8fLT0tMTU3Ojo6Iys/RD84QzQ5Ojf/2wBDAQoKCg0MDRoPDxo3JR8lNzc3Nzc3Nzc3Nzc3Nzc3Nzc3Nzc3Nzc3Nzc3Nzc3Nzc3Nzc3Nzc3Nzc3Nzc3Nzc3Nzf/wAARCADEAIMDASIAAhEBAxEB/8QAHAAAAQUBAQEAAAAAAAAAAAAABgABAgQFBwMI/8QAOxAAAgEDAgQDBQYFBAIDAAAAAQIDAAQRBRIGITFBE1FhIjJxgZEUI6GxwdEHFUJS8CRiouFy8TNTkv/EABgBAAMBAQAAAAAAAAAAAAAAAAABAgME/8QAHxEBAQACAwEAAwEAAAAAAAAAAAECERIhMQMTQVEy/9oADAMBAAIRAxEAPwDj5NNmmNNUKSBNSzUBSoCeaW6oUqAlmlmmz6UgCenOgHzS3UmR1G5kYL5lTim+YoB80s02aVAPmnBqNOKAkDT5qFSoCW40qjSoDzNNSNNQDinJpqJOEuEbziGTxRuhslPtS45t6L+/alcpjN05LfA/BDLcSiKCN5JD0RFJJ+VGGjfw61e+2vdL9nQ/0jm37Cuk8PcM2tgwhsbYRAe8+Ms3xNG1vbCGPCscgVy372/5acJPXMrL+HOk6eFa8TxXP/2Pn8K1F0PT4lAs7ZF7eygH5UTz232ifY24qD5VbW3aP2Io9pxWXLK3tfUgHOjKCWeFiPI1RvOEdIvgVlsgjH+tPZI+lHtzp0k8blXZXHkelZzw3VvhZInkX+7Apy3+jblmrfw4uIgzadKX6kJJ+/8A1QXf6fd6fL4d5A0TdsjkfnXf5twcCMsuOhrL1vT7S+hKzRLIj9iK1w+tnqbhL44VmnBom4h4Ukst09j97COqDqvw86GBXTMpWNlh81LNQHWpGmCzSpqVARNNTmm7H8qAJ+BuGW4gvy84YWUB+8I6ueyj9a7xo1hb28KQpGiKi7VVRgAUEcBxJpthb2i82dd0pHdj1/z0FdDgjdCy7uWeVcP1zuWTfCai0sQSPEQA7t61Yt9xXDjBp4R7IGcmpGMlgQ2BUlal4YHQAUwTnnNOQoxuanVU3dAac0VVyo3suOWB0qMsKSKpfltqQJWZxnkap3kywEc/ZNM5NoTWUErBlkAZeo86wdS02RS8sDEDOSo6VvSgiItE5BxkVmWl7K8hjlTJpKC13GHYOAu3GT8a5zxjoa2kpvrMfcSH216bT5/Ouv6zZqeaITgnkO3rQhqMSzWskUwBUghh51r88iykscn709e97ataXktu/VDj4jtXhXVO2HhqVPSoCJ6mvewj8a+t4j0aVQfhnnXgfeNXtCUvq9og7yfoaL4I6Tpd2bNopw3uHcfrXVonVolcMNpAIPoa4rBIWtigPtDI+OeX7V1qzV4bK3gkJBEKKfjtFcGePe3RK17f79A0M4xVpIiF2s/1rIjnjsI/ZVFyKwbrjRFu1ggaGd93MI+QP3p442+Jo0aIHB3Ny8jT+JGp9o4OKxNN4liupBHOioSBtKHcDXtd3ibvFTku09eXn+1OS+ULcV6j3DLt5Z5Hzrw1OYRIGKblJ5g9KyBrttHdmOK2feee8sMEV5X2tPcrj7IREOpziixUaFtNglHDODzVc52iptLZxqW24PTpzoPm4qS3DeLmPYQCVOSRnnWlpesRaqniQoQGG4YGQf8APlS4VUsrflWOS3ymOQPM1zbXphHcTw91zn9KP7RtwaNwQO+Olc84vtpLbUbiSU8nXd5cxyP1GD86MJ2VAHEi5vEl/vXBPqOVZB6Vua+hNvbseoJz8xmsM9K7MPHPlOyAyKVOvuilVkgfePxNbvBUAuOIYAcYRHfn/wCJH61hH3j8T+dbnBpK6szL7wiOPqKnO6hz0f8AD2iSS69vlQ+BagPIvZ2J9lfqMn0FEvFHFmk8NoyXUhu79xkQRsOXxPQChm51+50nTPtEBYSSJjH+4f4a5rL417Ibmd2eWZmYseZPOueYcr20uWhZqP8AEzXLxgtvDZ20S8lUQiQgfFqHrXX9QtpZXV1LTPvclR19PLvyrwEHkD9Kg8PPtWskiOxtw7xC0sXiTuWK9V90Dl5gcqLrfiOfUFjtrCwmuGI27HIGDjuemOVce06b7PcAO3sHqM11bhGzSW/tbmAlI3VWky3NvLPrz/Css5rtpLt66jeXmhXSpd2Y3yD2Wgfcq88c89OdZGr8VyRpIhBC9SrHNEfH1mz3aTTKTbyDaWAyVI5g/X9K5pxFIryRW27c8e7xcLjJBOD+tGGrNjLpR1DW7m7jlieOIJIck7csPgc8qr2Ws6nYoI7O+nhReixuQPpXmYi3VcUxtmFa7R2NeHP4k39mwh1dRd27Hm55OPXIox4hhg4i0VbnT3DZXdE488dD/nlXHI7VmbB70U8Kavd6T41mG9iQEhT0x3xUZYy9xUtYuvLjT2yPaWVQPkMUMnoaKteVjppZveOHPzNCp71ph4jP1JfdFKmX3RSrRKJ94/E/nWvwsSNSbb18Jv0rIPvH4n86v6DK0OqRMpxkEfganLw566VomkLrhkjupQsMayEtjJB2E5/4/iaGLGGKXTYLdlZSkjbGbkAMk59e1HfApB0i6j5pJP42x8dSI9uKEdIt1+zQKEQxqo5uRzOcMB881zY5b6a67Uri2jhuxEpJBGTy7146hbJHCJgp9j3iPLzqzevsuQGceJGArEt37gfDp8q9Vh/mcRtYInmeUYCIMn4/91VulSSwLjc0sfhrvZnwgA6+X48qMJ+J77hS8tLaySB40t1EiSIcE9MgjmMYOK39H4FtdGsY76+mWa+5LDHGfZjY9WPmefwoE4xQfzyWN2yY40DAHkpxnH409zPpnq4iODiPUriGZNQuhcOk4PhnbkDAOeXbn19DWBqEgm1m8YpkKylUJwSuO3zOfrWfp80cEsMjgsCpjk545Hv8qLbfQ11toFSf7PdRggTbdw8+Y8qfWI9DlrturgIzK0UY9tgPeY9h+POr0lsFLADA7V73fD+pcOXDNfWv3DsCJ4vai+v9PzqrqE0QdWM42YyAG5E9uY7UvfFTztZsIE9gkZJIOfTn+1bmh6Xa6jqN212WEdtaGbCnBZun61gaZvlO8TZhRiScdT0wPTnmi7h+HEWpTnkDZmP5l1ovUAL4k5WMu73twA+AoQor4lYC1mUNkrOV/wCR/ahU1p8/Gefqac1GKVPEPYHzpVol5H3j8T+dWdLydRtwOpcCqx94/E/nXrazva3MVxH78Th19cGlfBPXbNJaSz0/TbZVRJ4QX5tykZju+vp6VX1PS7BSZo7tdNiMhd4Jk3RbjzJU5BHTpz61UsOK9KvNElsTYCS4kTah6k/2nOOo5Hr2qhZq9oni3EEExY7g5bDfU1yY4Xe29yVIeG9Ahm3C5vL9m5l2HhKf1+dEFlNaW8EcVh9nWMkD7pgR9R+fOhW5uWnnlSRj4THmme360orl7WVYGw8RGVLYBHpnvWmt+pHeu3KyWAYIQoYsqhuYPp/neuLX08st5PJPkSu5Lj1rquqXDDhW5ljwZTbkI2MkduX1rl+pM0twsknvsgL8sc6Xy6LJ4ucom3Peug8D+IbaMq4Eh9kEnpgcvwwKAsoGhXGRtBOeWetGnB0rvp0zDJaO46+WVH7Gry8LH10ODU4ZFFtcAGYDGAQN/wAK8dQ4T4b1GzeWS1SJgpLOshiYD1I5EfEUNa1Opt1wgZnI5k/LNednD9lt9hmY5HP2zj6VEx/i0tP4R09riUaXqUhJwfBuU5kDPNSAMjn5VoSW02mr9l8VcSkKwXyz1rwfVbT7Uu5UkBwHDL6Y5HsasiW1lmExlbcHGxGO4kAelFlEugFx3avZXkqkNsmkEqkjsR2+dCRro/HuowyWEyMA3iBUi9GyST9BXNzWvz8Z5evaL3B86VNF/wDGPifzpVol5H3j8T+dNTn3j8T+dNSIS8Nyy2cUF9DscpPtMcnJT8+3WtLU+IFuU2zxeE65LIVIwSexFY3Dtyhtp7R/eJ3r68v/AFVy8t1luUJXIkj5+hxWN9azxOCUH2lIYHuRWwJUWGN/DjyBkjPPB6UMcP3Jh1NbaX2oyTgHsaObTTY7iG9uNqhbaJVWPHIsxKjl8qL0c7bdvYePpNr4qLLFcQkvFjsQRj5ihfUeDF0t0vkuWubd1KiNVyyDHRvMY710fTVMZa2AOIrZV9OQryt7bdeGO5X2WHP1rCZ2KsAVrwOusOt5PO1taRD2yoGXGeg/tOO/P4USabpEFrA0VjbLHaguVUMSS2O5PPy/GtpkMmlvEqqkaOAQox/SOf1q1ZrGtrE0eNpxvHkarkUjnGqzhZY2K7lTO9fMeX1x9KqR3EtwN2Ait7oznArf4n02K0nv0kVvb2NGR5Mw5/h+NCOsastgWt7NfbI5tWmPYvT2jZUvWDEHB2k9qszcRW8IZLdXlYDGYxhSfjQrYwyahLIJJWACFs5/Ct+30+JYi82MLg/L/M1V6T6F9Z1GW/nAcnC5wPWs41KRt8jN/cxNR7VrGb0iPsClUV5qKVMIke0fjTEU7dTTUBKKRoZVkRiGU9RRjpcq3NvYO3dwHPpnFBdFWisf5TGR1VifoTWWcVgpXMD2GrxSMhK+IVIHXcDtI/Wul8P21zc2MpYbI5LyJXYnBK7icj5k/SsK+0mSXXGiYEFpvtSgjqTgrj065/7rRTiKLS9IzclBdlGDQFvddXJRh55GPjmlZyh70ObS2lj1V7e2Y7lQnfLkhvTyNV7GK81MyPHMEa3cxlgmefkfUdK9YNf006mPCvrZpjFnd4ikY8s9M8+mc1d0Oaw3X5tZosSXLuzKwI38s8/Pl+FT+OFzrPtUv76W5iWOGPw2EUuMnD/24OOeOfwI86bTxcx2mowRtG09u4Rk2k5JGflyIrQ067VJNRQSKpadiGB6+yvP8CPlVKHUbCwv9SM9ylu10FmSSQ4WQquxiD05YXPxp/jxHOhfiCS/uLBNSulUxnMXhgYI64+jLzrnfFNo9neWySD2prdJQfPcSf1ArpF/rlrc6fdSpPG1tHOskRJ5HDc/yz/7ofvo4ta1W12n7qwVgdwxuPIgL5jkelVMdHvbO0XTfs1lK8oxJ4Ksw9XbkPotVuKbv7NaC3Q4aY4z5AAURXUEkNjLcSLgT3CqvqEU/qaDeMiTdQZORsP51M7yVeoHaelSNbsklOFApU1KgGPvH401OfePxpu1AN1om0COR9LbKnaZCF/D96GQaNuDL1bz7Fpfh7WSQEkf1KDn65NZ/TfFWHrqOo6TBqWl6fd4IvLSLarr/wCODnzrDAtDqGl/aLYeF47mbKYAIGIyT5Z/KieVZbCMqG5PltvYUPXlslxaPGkrRyltwGfZk55wRXN8/p3Wlx285raxeLXkjjjwGLRpgYYkDnjv0qnbafpl3qNt4QWNJIcuU5YPskBvnkc6sz3FwbxrUQwq8iLtZl5qCOmOnWqsUeoWsssEVzGpcZf/AE6EuB55HPFdEzZ3Fv6Z4MFhZtLEhdbrYysvMICeZ9MYNba3Udxr8kQRfs6WY24GADuzy/D60IfYdY8FbkX7sWbZuljVuXlkjOOo61C2u7+03M/goFLYkjJzkjHQ5yPT0o5Sjip65BYX2kalZRwoLp71dhRBuyX7Z9M1KSeIabp1uNxu7cpEmeoVSuQR2wR/y9aoT75LuO5tiIdoJEuPbPbn8edWPEnu7yGZ9owNzYUcz06+lGzk7bXGMKppGniEDYJD08zXL+Lzm6tz/sP510/VEefRlOSQrsefYjBrm3GQixaMG+9IbK/7eWD+dZ/P1WXgapGmpzXQxPSpUqZmPU03anNMTSBq0+HtR/lesW93khUb2seVZlKlZuaEfRv8yttd0xZrd13gDcM9KymsJZRhg2MghlGcEVyTh3iO50iVV3MYu2Oo/wCq6tw1xfY3UYzPtJ8z0rkvzuN6bzLcbIW2W6hGpQCORSNkxXIPoT2q3PpFtczx3UE0bhCSSvb41Gy1KC5vmtTLHIrDKEYrYFtGFOxQrHqwFIqzp7Fk0oIVUuZMnHMCs7UdPha3w4CxL1/90SXKLcWpgBG3GORxWDf6W91GiSMUC5wSx7UwDtWWOC2/0ynkcDlVbSisjBEfeRHknGME9udFcek2fhlDcZkzz3d/gawdTuLTSi3gyg5ABbAPPvirmf6PS/qP+h0WNJ2wWcsR5ACuL6ldG8u3kydg9lAeyjpRFxVxPLqIMMbtgjDNnt5UJ1r88f3WWd/RU9MKkelaJNSp6VMGNMac0xpA1KnpGgGqcU0kLBonZCO6nFQpUBpW2uX9tIskVwwZTkGiKD+JnEEabDKki/7h1oLpxU3HGnujaP8AiTqok3uit5gOau6h/FS/urbworKKM93LkmueUs0vx4jlRMONdSUsVSME9+dYt7ql1eOWmk69hVImlT4SDlT0qR5ciKkq7iB5nGapKNPSI2nBzuHUHtXqsf3BY4zuwCWAoCFKnwe2PrSpmRAqJFKlSBYpsUqVANjnT4pUqAW0UsUqVALFLApUqAW0UsY50qVMPTeTzwn/AOBSDlWBCpnsdgpUqRFuO3DAMAMDIqcZ3ewQNvYDlj6UqVARY7SVAGB5ilSpUw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28" name="AutoShape 8" descr="data:image/jpg;base64,/9j/4AAQSkZJRgABAQAAAQABAAD/2wBDAAkGBwgHBgkIBwgKCgkLDRYPDQwMDRsUFRAWIB0iIiAdHx8kKDQsJCYxJx8fLT0tMTU3Ojo6Iys/RD84QzQ5Ojf/2wBDAQoKCg0MDRoPDxo3JR8lNzc3Nzc3Nzc3Nzc3Nzc3Nzc3Nzc3Nzc3Nzc3Nzc3Nzc3Nzc3Nzc3Nzc3Nzc3Nzc3Nzf/wAARCADEAIMDASIAAhEBAxEB/8QAHAAAAQUBAQEAAAAAAAAAAAAABgABAgQFBwMI/8QAOxAAAgEDAgQDBQYFBAIDAAAAAQIDAAQRBRIGITFBE1FhIjJxgZEUI6GxwdEHFUJS8CRiouFy8TNTkv/EABgBAAMBAQAAAAAAAAAAAAAAAAABAgME/8QAHxEBAQACAwEAAwEAAAAAAAAAAAECERIhMQMTQVEy/9oADAMBAAIRAxEAPwDj5NNmmNNUKSBNSzUBSoCeaW6oUqAlmlmmz6UgCenOgHzS3UmR1G5kYL5lTim+YoB80s02aVAPmnBqNOKAkDT5qFSoCW40qjSoDzNNSNNQDinJpqJOEuEbziGTxRuhslPtS45t6L+/alcpjN05LfA/BDLcSiKCN5JD0RFJJ+VGGjfw61e+2vdL9nQ/0jm37Cuk8PcM2tgwhsbYRAe8+Ms3xNG1vbCGPCscgVy372/5acJPXMrL+HOk6eFa8TxXP/2Pn8K1F0PT4lAs7ZF7eygH5UTz232ifY24qD5VbW3aP2Io9pxWXLK3tfUgHOjKCWeFiPI1RvOEdIvgVlsgjH+tPZI+lHtzp0k8blXZXHkelZzw3VvhZInkX+7Apy3+jblmrfw4uIgzadKX6kJJ+/8A1QXf6fd6fL4d5A0TdsjkfnXf5twcCMsuOhrL1vT7S+hKzRLIj9iK1w+tnqbhL44VmnBom4h4Ukst09j97COqDqvw86GBXTMpWNlh81LNQHWpGmCzSpqVARNNTmm7H8qAJ+BuGW4gvy84YWUB+8I6ueyj9a7xo1hb28KQpGiKi7VVRgAUEcBxJpthb2i82dd0pHdj1/z0FdDgjdCy7uWeVcP1zuWTfCai0sQSPEQA7t61Yt9xXDjBp4R7IGcmpGMlgQ2BUlal4YHQAUwTnnNOQoxuanVU3dAac0VVyo3suOWB0qMsKSKpfltqQJWZxnkap3kywEc/ZNM5NoTWUErBlkAZeo86wdS02RS8sDEDOSo6VvSgiItE5BxkVmWl7K8hjlTJpKC13GHYOAu3GT8a5zxjoa2kpvrMfcSH216bT5/Ouv6zZqeaITgnkO3rQhqMSzWskUwBUghh51r88iykscn709e97ataXktu/VDj4jtXhXVO2HhqVPSoCJ6mvewj8a+t4j0aVQfhnnXgfeNXtCUvq9og7yfoaL4I6Tpd2bNopw3uHcfrXVonVolcMNpAIPoa4rBIWtigPtDI+OeX7V1qzV4bK3gkJBEKKfjtFcGePe3RK17f79A0M4xVpIiF2s/1rIjnjsI/ZVFyKwbrjRFu1ggaGd93MI+QP3p442+Jo0aIHB3Ny8jT+JGp9o4OKxNN4liupBHOioSBtKHcDXtd3ibvFTku09eXn+1OS+ULcV6j3DLt5Z5Hzrw1OYRIGKblJ5g9KyBrttHdmOK2feee8sMEV5X2tPcrj7IREOpziixUaFtNglHDODzVc52iptLZxqW24PTpzoPm4qS3DeLmPYQCVOSRnnWlpesRaqniQoQGG4YGQf8APlS4VUsrflWOS3ymOQPM1zbXphHcTw91zn9KP7RtwaNwQO+Olc84vtpLbUbiSU8nXd5cxyP1GD86MJ2VAHEi5vEl/vXBPqOVZB6Vua+hNvbseoJz8xmsM9K7MPHPlOyAyKVOvuilVkgfePxNbvBUAuOIYAcYRHfn/wCJH61hH3j8T+dbnBpK6szL7wiOPqKnO6hz0f8AD2iSS69vlQ+BagPIvZ2J9lfqMn0FEvFHFmk8NoyXUhu79xkQRsOXxPQChm51+50nTPtEBYSSJjH+4f4a5rL417Ibmd2eWZmYseZPOueYcr20uWhZqP8AEzXLxgtvDZ20S8lUQiQgfFqHrXX9QtpZXV1LTPvclR19PLvyrwEHkD9Kg8PPtWskiOxtw7xC0sXiTuWK9V90Dl5gcqLrfiOfUFjtrCwmuGI27HIGDjuemOVce06b7PcAO3sHqM11bhGzSW/tbmAlI3VWky3NvLPrz/Css5rtpLt66jeXmhXSpd2Y3yD2Wgfcq88c89OdZGr8VyRpIhBC9SrHNEfH1mz3aTTKTbyDaWAyVI5g/X9K5pxFIryRW27c8e7xcLjJBOD+tGGrNjLpR1DW7m7jlieOIJIck7csPgc8qr2Ws6nYoI7O+nhReixuQPpXmYi3VcUxtmFa7R2NeHP4k39mwh1dRd27Hm55OPXIox4hhg4i0VbnT3DZXdE488dD/nlXHI7VmbB70U8Kavd6T41mG9iQEhT0x3xUZYy9xUtYuvLjT2yPaWVQPkMUMnoaKteVjppZveOHPzNCp71ph4jP1JfdFKmX3RSrRKJ94/E/nWvwsSNSbb18Jv0rIPvH4n86v6DK0OqRMpxkEfganLw566VomkLrhkjupQsMayEtjJB2E5/4/iaGLGGKXTYLdlZSkjbGbkAMk59e1HfApB0i6j5pJP42x8dSI9uKEdIt1+zQKEQxqo5uRzOcMB881zY5b6a67Uri2jhuxEpJBGTy7146hbJHCJgp9j3iPLzqzevsuQGceJGArEt37gfDp8q9Vh/mcRtYInmeUYCIMn4/91VulSSwLjc0sfhrvZnwgA6+X48qMJ+J77hS8tLaySB40t1EiSIcE9MgjmMYOK39H4FtdGsY76+mWa+5LDHGfZjY9WPmefwoE4xQfzyWN2yY40DAHkpxnH409zPpnq4iODiPUriGZNQuhcOk4PhnbkDAOeXbn19DWBqEgm1m8YpkKylUJwSuO3zOfrWfp80cEsMjgsCpjk545Hv8qLbfQ11toFSf7PdRggTbdw8+Y8qfWI9DlrturgIzK0UY9tgPeY9h+POr0lsFLADA7V73fD+pcOXDNfWv3DsCJ4vai+v9PzqrqE0QdWM42YyAG5E9uY7UvfFTztZsIE9gkZJIOfTn+1bmh6Xa6jqN212WEdtaGbCnBZun61gaZvlO8TZhRiScdT0wPTnmi7h+HEWpTnkDZmP5l1ovUAL4k5WMu73twA+AoQor4lYC1mUNkrOV/wCR/ahU1p8/Gefqac1GKVPEPYHzpVol5H3j8T+dWdLydRtwOpcCqx94/E/nXrazva3MVxH78Th19cGlfBPXbNJaSz0/TbZVRJ4QX5tykZju+vp6VX1PS7BSZo7tdNiMhd4Jk3RbjzJU5BHTpz61UsOK9KvNElsTYCS4kTah6k/2nOOo5Hr2qhZq9oni3EEExY7g5bDfU1yY4Xe29yVIeG9Ahm3C5vL9m5l2HhKf1+dEFlNaW8EcVh9nWMkD7pgR9R+fOhW5uWnnlSRj4THmme360orl7WVYGw8RGVLYBHpnvWmt+pHeu3KyWAYIQoYsqhuYPp/neuLX08st5PJPkSu5Lj1rquqXDDhW5ljwZTbkI2MkduX1rl+pM0twsknvsgL8sc6Xy6LJ4ucom3Peug8D+IbaMq4Eh9kEnpgcvwwKAsoGhXGRtBOeWetGnB0rvp0zDJaO46+WVH7Gry8LH10ODU4ZFFtcAGYDGAQN/wAK8dQ4T4b1GzeWS1SJgpLOshiYD1I5EfEUNa1Opt1wgZnI5k/LNednD9lt9hmY5HP2zj6VEx/i0tP4R09riUaXqUhJwfBuU5kDPNSAMjn5VoSW02mr9l8VcSkKwXyz1rwfVbT7Uu5UkBwHDL6Y5HsasiW1lmExlbcHGxGO4kAelFlEugFx3avZXkqkNsmkEqkjsR2+dCRro/HuowyWEyMA3iBUi9GyST9BXNzWvz8Z5evaL3B86VNF/wDGPifzpVol5H3j8T+dNTn3j8T+dNSIS8Nyy2cUF9DscpPtMcnJT8+3WtLU+IFuU2zxeE65LIVIwSexFY3Dtyhtp7R/eJ3r68v/AFVy8t1luUJXIkj5+hxWN9azxOCUH2lIYHuRWwJUWGN/DjyBkjPPB6UMcP3Jh1NbaX2oyTgHsaObTTY7iG9uNqhbaJVWPHIsxKjl8qL0c7bdvYePpNr4qLLFcQkvFjsQRj5ihfUeDF0t0vkuWubd1KiNVyyDHRvMY710fTVMZa2AOIrZV9OQryt7bdeGO5X2WHP1rCZ2KsAVrwOusOt5PO1taRD2yoGXGeg/tOO/P4USabpEFrA0VjbLHaguVUMSS2O5PPy/GtpkMmlvEqqkaOAQox/SOf1q1ZrGtrE0eNpxvHkarkUjnGqzhZY2K7lTO9fMeX1x9KqR3EtwN2Ait7oznArf4n02K0nv0kVvb2NGR5Mw5/h+NCOsastgWt7NfbI5tWmPYvT2jZUvWDEHB2k9qszcRW8IZLdXlYDGYxhSfjQrYwyahLIJJWACFs5/Ct+30+JYi82MLg/L/M1V6T6F9Z1GW/nAcnC5wPWs41KRt8jN/cxNR7VrGb0iPsClUV5qKVMIke0fjTEU7dTTUBKKRoZVkRiGU9RRjpcq3NvYO3dwHPpnFBdFWisf5TGR1VifoTWWcVgpXMD2GrxSMhK+IVIHXcDtI/Wul8P21zc2MpYbI5LyJXYnBK7icj5k/SsK+0mSXXGiYEFpvtSgjqTgrj065/7rRTiKLS9IzclBdlGDQFvddXJRh55GPjmlZyh70ObS2lj1V7e2Y7lQnfLkhvTyNV7GK81MyPHMEa3cxlgmefkfUdK9YNf006mPCvrZpjFnd4ikY8s9M8+mc1d0Oaw3X5tZosSXLuzKwI38s8/Pl+FT+OFzrPtUv76W5iWOGPw2EUuMnD/24OOeOfwI86bTxcx2mowRtG09u4Rk2k5JGflyIrQ067VJNRQSKpadiGB6+yvP8CPlVKHUbCwv9SM9ylu10FmSSQ4WQquxiD05YXPxp/jxHOhfiCS/uLBNSulUxnMXhgYI64+jLzrnfFNo9neWySD2prdJQfPcSf1ArpF/rlrc6fdSpPG1tHOskRJ5HDc/yz/7ofvo4ta1W12n7qwVgdwxuPIgL5jkelVMdHvbO0XTfs1lK8oxJ4Ksw9XbkPotVuKbv7NaC3Q4aY4z5AAURXUEkNjLcSLgT3CqvqEU/qaDeMiTdQZORsP51M7yVeoHaelSNbsklOFApU1KgGPvH401OfePxpu1AN1om0COR9LbKnaZCF/D96GQaNuDL1bz7Fpfh7WSQEkf1KDn65NZ/TfFWHrqOo6TBqWl6fd4IvLSLarr/wCODnzrDAtDqGl/aLYeF47mbKYAIGIyT5Z/KieVZbCMqG5PltvYUPXlslxaPGkrRyltwGfZk55wRXN8/p3Wlx285raxeLXkjjjwGLRpgYYkDnjv0qnbafpl3qNt4QWNJIcuU5YPskBvnkc6sz3FwbxrUQwq8iLtZl5qCOmOnWqsUeoWsssEVzGpcZf/AE6EuB55HPFdEzZ3Fv6Z4MFhZtLEhdbrYysvMICeZ9MYNba3Udxr8kQRfs6WY24GADuzy/D60IfYdY8FbkX7sWbZuljVuXlkjOOo61C2u7+03M/goFLYkjJzkjHQ5yPT0o5Sjip65BYX2kalZRwoLp71dhRBuyX7Z9M1KSeIabp1uNxu7cpEmeoVSuQR2wR/y9aoT75LuO5tiIdoJEuPbPbn8edWPEnu7yGZ9owNzYUcz06+lGzk7bXGMKppGniEDYJD08zXL+Lzm6tz/sP510/VEefRlOSQrsefYjBrm3GQixaMG+9IbK/7eWD+dZ/P1WXgapGmpzXQxPSpUqZmPU03anNMTSBq0+HtR/lesW93khUb2seVZlKlZuaEfRv8yttd0xZrd13gDcM9KymsJZRhg2MghlGcEVyTh3iO50iVV3MYu2Oo/wCq6tw1xfY3UYzPtJ8z0rkvzuN6bzLcbIW2W6hGpQCORSNkxXIPoT2q3PpFtczx3UE0bhCSSvb41Gy1KC5vmtTLHIrDKEYrYFtGFOxQrHqwFIqzp7Fk0oIVUuZMnHMCs7UdPha3w4CxL1/90SXKLcWpgBG3GORxWDf6W91GiSMUC5wSx7UwDtWWOC2/0ynkcDlVbSisjBEfeRHknGME9udFcek2fhlDcZkzz3d/gawdTuLTSi3gyg5ABbAPPvirmf6PS/qP+h0WNJ2wWcsR5ACuL6ldG8u3kydg9lAeyjpRFxVxPLqIMMbtgjDNnt5UJ1r88f3WWd/RU9MKkelaJNSp6VMGNMac0xpA1KnpGgGqcU0kLBonZCO6nFQpUBpW2uX9tIskVwwZTkGiKD+JnEEabDKki/7h1oLpxU3HGnujaP8AiTqok3uit5gOau6h/FS/urbworKKM93LkmueUs0vx4jlRMONdSUsVSME9+dYt7ql1eOWmk69hVImlT4SDlT0qR5ciKkq7iB5nGapKNPSI2nBzuHUHtXqsf3BY4zuwCWAoCFKnwe2PrSpmRAqJFKlSBYpsUqVANjnT4pUqAW0UsUqVALFLApUqAW0UsY50qVMPTeTzwn/AOBSDlWBCpnsdgpUqRFuO3DAMAMDIqcZ3ewQNvYDlj6UqVARY7SVAGB5ilSpUw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0730" name="Picture 10" descr="http://www.pencil-drawing-idea.com/images/pencil_drawings_of_a_skull_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1219200"/>
            <a:ext cx="5181599" cy="5181600"/>
          </a:xfrm>
          <a:prstGeom prst="rect">
            <a:avLst/>
          </a:prstGeom>
          <a:noFill/>
        </p:spPr>
      </p:pic>
      <p:cxnSp>
        <p:nvCxnSpPr>
          <p:cNvPr id="8" name="Straight Arrow Connector 7"/>
          <p:cNvCxnSpPr/>
          <p:nvPr/>
        </p:nvCxnSpPr>
        <p:spPr>
          <a:xfrm>
            <a:off x="1219200" y="3429000"/>
            <a:ext cx="25908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4267200" y="609600"/>
            <a:ext cx="18565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TEMPORAL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AutoShape 2" descr="data:image/jpg;base64,/9j/4AAQSkZJRgABAQAAAQABAAD/2wBDAAkGBwgHBgkIBwgKCgkLDRYPDQwMDRsUFRAWIB0iIiAdHx8kKDQsJCYxJx8fLT0tMTU3Ojo6Iys/RD84QzQ5Ojf/2wBDAQoKCg0MDRoPDxo3JR8lNzc3Nzc3Nzc3Nzc3Nzc3Nzc3Nzc3Nzc3Nzc3Nzc3Nzc3Nzc3Nzc3Nzc3Nzc3Nzc3Nzf/wAARCADEAIMDASIAAhEBAxEB/8QAHAAAAQUBAQEAAAAAAAAAAAAABgABAgQFBwMI/8QAOxAAAgEDAgQDBQYFBAIDAAAAAQIDAAQRBRIGITFBE1FhIjJxgZEUI6GxwdEHFUJS8CRiouFy8TNTkv/EABgBAAMBAQAAAAAAAAAAAAAAAAABAgME/8QAHxEBAQACAwEAAwEAAAAAAAAAAAECERIhMQMTQVEy/9oADAMBAAIRAxEAPwDj5NNmmNNUKSBNSzUBSoCeaW6oUqAlmlmmz6UgCenOgHzS3UmR1G5kYL5lTim+YoB80s02aVAPmnBqNOKAkDT5qFSoCW40qjSoDzNNSNNQDinJpqJOEuEbziGTxRuhslPtS45t6L+/alcpjN05LfA/BDLcSiKCN5JD0RFJJ+VGGjfw61e+2vdL9nQ/0jm37Cuk8PcM2tgwhsbYRAe8+Ms3xNG1vbCGPCscgVy372/5acJPXMrL+HOk6eFa8TxXP/2Pn8K1F0PT4lAs7ZF7eygH5UTz232ifY24qD5VbW3aP2Io9pxWXLK3tfUgHOjKCWeFiPI1RvOEdIvgVlsgjH+tPZI+lHtzp0k8blXZXHkelZzw3VvhZInkX+7Apy3+jblmrfw4uIgzadKX6kJJ+/8A1QXf6fd6fL4d5A0TdsjkfnXf5twcCMsuOhrL1vT7S+hKzRLIj9iK1w+tnqbhL44VmnBom4h4Ukst09j97COqDqvw86GBXTMpWNlh81LNQHWpGmCzSpqVARNNTmm7H8qAJ+BuGW4gvy84YWUB+8I6ueyj9a7xo1hb28KQpGiKi7VVRgAUEcBxJpthb2i82dd0pHdj1/z0FdDgjdCy7uWeVcP1zuWTfCai0sQSPEQA7t61Yt9xXDjBp4R7IGcmpGMlgQ2BUlal4YHQAUwTnnNOQoxuanVU3dAac0VVyo3suOWB0qMsKSKpfltqQJWZxnkap3kywEc/ZNM5NoTWUErBlkAZeo86wdS02RS8sDEDOSo6VvSgiItE5BxkVmWl7K8hjlTJpKC13GHYOAu3GT8a5zxjoa2kpvrMfcSH216bT5/Ouv6zZqeaITgnkO3rQhqMSzWskUwBUghh51r88iykscn709e97ataXktu/VDj4jtXhXVO2HhqVPSoCJ6mvewj8a+t4j0aVQfhnnXgfeNXtCUvq9og7yfoaL4I6Tpd2bNopw3uHcfrXVonVolcMNpAIPoa4rBIWtigPtDI+OeX7V1qzV4bK3gkJBEKKfjtFcGePe3RK17f79A0M4xVpIiF2s/1rIjnjsI/ZVFyKwbrjRFu1ggaGd93MI+QP3p442+Jo0aIHB3Ny8jT+JGp9o4OKxNN4liupBHOioSBtKHcDXtd3ibvFTku09eXn+1OS+ULcV6j3DLt5Z5Hzrw1OYRIGKblJ5g9KyBrttHdmOK2feee8sMEV5X2tPcrj7IREOpziixUaFtNglHDODzVc52iptLZxqW24PTpzoPm4qS3DeLmPYQCVOSRnnWlpesRaqniQoQGG4YGQf8APlS4VUsrflWOS3ymOQPM1zbXphHcTw91zn9KP7RtwaNwQO+Olc84vtpLbUbiSU8nXd5cxyP1GD86MJ2VAHEi5vEl/vXBPqOVZB6Vua+hNvbseoJz8xmsM9K7MPHPlOyAyKVOvuilVkgfePxNbvBUAuOIYAcYRHfn/wCJH61hH3j8T+dbnBpK6szL7wiOPqKnO6hz0f8AD2iSS69vlQ+BagPIvZ2J9lfqMn0FEvFHFmk8NoyXUhu79xkQRsOXxPQChm51+50nTPtEBYSSJjH+4f4a5rL417Ibmd2eWZmYseZPOueYcr20uWhZqP8AEzXLxgtvDZ20S8lUQiQgfFqHrXX9QtpZXV1LTPvclR19PLvyrwEHkD9Kg8PPtWskiOxtw7xC0sXiTuWK9V90Dl5gcqLrfiOfUFjtrCwmuGI27HIGDjuemOVce06b7PcAO3sHqM11bhGzSW/tbmAlI3VWky3NvLPrz/Css5rtpLt66jeXmhXSpd2Y3yD2Wgfcq88c89OdZGr8VyRpIhBC9SrHNEfH1mz3aTTKTbyDaWAyVI5g/X9K5pxFIryRW27c8e7xcLjJBOD+tGGrNjLpR1DW7m7jlieOIJIck7csPgc8qr2Ws6nYoI7O+nhReixuQPpXmYi3VcUxtmFa7R2NeHP4k39mwh1dRd27Hm55OPXIox4hhg4i0VbnT3DZXdE488dD/nlXHI7VmbB70U8Kavd6T41mG9iQEhT0x3xUZYy9xUtYuvLjT2yPaWVQPkMUMnoaKteVjppZveOHPzNCp71ph4jP1JfdFKmX3RSrRKJ94/E/nWvwsSNSbb18Jv0rIPvH4n86v6DK0OqRMpxkEfganLw566VomkLrhkjupQsMayEtjJB2E5/4/iaGLGGKXTYLdlZSkjbGbkAMk59e1HfApB0i6j5pJP42x8dSI9uKEdIt1+zQKEQxqo5uRzOcMB881zY5b6a67Uri2jhuxEpJBGTy7146hbJHCJgp9j3iPLzqzevsuQGceJGArEt37gfDp8q9Vh/mcRtYInmeUYCIMn4/91VulSSwLjc0sfhrvZnwgA6+X48qMJ+J77hS8tLaySB40t1EiSIcE9MgjmMYOK39H4FtdGsY76+mWa+5LDHGfZjY9WPmefwoE4xQfzyWN2yY40DAHkpxnH409zPpnq4iODiPUriGZNQuhcOk4PhnbkDAOeXbn19DWBqEgm1m8YpkKylUJwSuO3zOfrWfp80cEsMjgsCpjk545Hv8qLbfQ11toFSf7PdRggTbdw8+Y8qfWI9DlrturgIzK0UY9tgPeY9h+POr0lsFLADA7V73fD+pcOXDNfWv3DsCJ4vai+v9PzqrqE0QdWM42YyAG5E9uY7UvfFTztZsIE9gkZJIOfTn+1bmh6Xa6jqN212WEdtaGbCnBZun61gaZvlO8TZhRiScdT0wPTnmi7h+HEWpTnkDZmP5l1ovUAL4k5WMu73twA+AoQor4lYC1mUNkrOV/wCR/ahU1p8/Gefqac1GKVPEPYHzpVol5H3j8T+dWdLydRtwOpcCqx94/E/nXrazva3MVxH78Th19cGlfBPXbNJaSz0/TbZVRJ4QX5tykZju+vp6VX1PS7BSZo7tdNiMhd4Jk3RbjzJU5BHTpz61UsOK9KvNElsTYCS4kTah6k/2nOOo5Hr2qhZq9oni3EEExY7g5bDfU1yY4Xe29yVIeG9Ahm3C5vL9m5l2HhKf1+dEFlNaW8EcVh9nWMkD7pgR9R+fOhW5uWnnlSRj4THmme360orl7WVYGw8RGVLYBHpnvWmt+pHeu3KyWAYIQoYsqhuYPp/neuLX08st5PJPkSu5Lj1rquqXDDhW5ljwZTbkI2MkduX1rl+pM0twsknvsgL8sc6Xy6LJ4ucom3Peug8D+IbaMq4Eh9kEnpgcvwwKAsoGhXGRtBOeWetGnB0rvp0zDJaO46+WVH7Gry8LH10ODU4ZFFtcAGYDGAQN/wAK8dQ4T4b1GzeWS1SJgpLOshiYD1I5EfEUNa1Opt1wgZnI5k/LNednD9lt9hmY5HP2zj6VEx/i0tP4R09riUaXqUhJwfBuU5kDPNSAMjn5VoSW02mr9l8VcSkKwXyz1rwfVbT7Uu5UkBwHDL6Y5HsasiW1lmExlbcHGxGO4kAelFlEugFx3avZXkqkNsmkEqkjsR2+dCRro/HuowyWEyMA3iBUi9GyST9BXNzWvz8Z5evaL3B86VNF/wDGPifzpVol5H3j8T+dNTn3j8T+dNSIS8Nyy2cUF9DscpPtMcnJT8+3WtLU+IFuU2zxeE65LIVIwSexFY3Dtyhtp7R/eJ3r68v/AFVy8t1luUJXIkj5+hxWN9azxOCUH2lIYHuRWwJUWGN/DjyBkjPPB6UMcP3Jh1NbaX2oyTgHsaObTTY7iG9uNqhbaJVWPHIsxKjl8qL0c7bdvYePpNr4qLLFcQkvFjsQRj5ihfUeDF0t0vkuWubd1KiNVyyDHRvMY710fTVMZa2AOIrZV9OQryt7bdeGO5X2WHP1rCZ2KsAVrwOusOt5PO1taRD2yoGXGeg/tOO/P4USabpEFrA0VjbLHaguVUMSS2O5PPy/GtpkMmlvEqqkaOAQox/SOf1q1ZrGtrE0eNpxvHkarkUjnGqzhZY2K7lTO9fMeX1x9KqR3EtwN2Ait7oznArf4n02K0nv0kVvb2NGR5Mw5/h+NCOsastgWt7NfbI5tWmPYvT2jZUvWDEHB2k9qszcRW8IZLdXlYDGYxhSfjQrYwyahLIJJWACFs5/Ct+30+JYi82MLg/L/M1V6T6F9Z1GW/nAcnC5wPWs41KRt8jN/cxNR7VrGb0iPsClUV5qKVMIke0fjTEU7dTTUBKKRoZVkRiGU9RRjpcq3NvYO3dwHPpnFBdFWisf5TGR1VifoTWWcVgpXMD2GrxSMhK+IVIHXcDtI/Wul8P21zc2MpYbI5LyJXYnBK7icj5k/SsK+0mSXXGiYEFpvtSgjqTgrj065/7rRTiKLS9IzclBdlGDQFvddXJRh55GPjmlZyh70ObS2lj1V7e2Y7lQnfLkhvTyNV7GK81MyPHMEa3cxlgmefkfUdK9YNf006mPCvrZpjFnd4ikY8s9M8+mc1d0Oaw3X5tZosSXLuzKwI38s8/Pl+FT+OFzrPtUv76W5iWOGPw2EUuMnD/24OOeOfwI86bTxcx2mowRtG09u4Rk2k5JGflyIrQ067VJNRQSKpadiGB6+yvP8CPlVKHUbCwv9SM9ylu10FmSSQ4WQquxiD05YXPxp/jxHOhfiCS/uLBNSulUxnMXhgYI64+jLzrnfFNo9neWySD2prdJQfPcSf1ArpF/rlrc6fdSpPG1tHOskRJ5HDc/yz/7ofvo4ta1W12n7qwVgdwxuPIgL5jkelVMdHvbO0XTfs1lK8oxJ4Ksw9XbkPotVuKbv7NaC3Q4aY4z5AAURXUEkNjLcSLgT3CqvqEU/qaDeMiTdQZORsP51M7yVeoHaelSNbsklOFApU1KgGPvH401OfePxpu1AN1om0COR9LbKnaZCF/D96GQaNuDL1bz7Fpfh7WSQEkf1KDn65NZ/TfFWHrqOo6TBqWl6fd4IvLSLarr/wCODnzrDAtDqGl/aLYeF47mbKYAIGIyT5Z/KieVZbCMqG5PltvYUPXlslxaPGkrRyltwGfZk55wRXN8/p3Wlx285raxeLXkjjjwGLRpgYYkDnjv0qnbafpl3qNt4QWNJIcuU5YPskBvnkc6sz3FwbxrUQwq8iLtZl5qCOmOnWqsUeoWsssEVzGpcZf/AE6EuB55HPFdEzZ3Fv6Z4MFhZtLEhdbrYysvMICeZ9MYNba3Udxr8kQRfs6WY24GADuzy/D60IfYdY8FbkX7sWbZuljVuXlkjOOo61C2u7+03M/goFLYkjJzkjHQ5yPT0o5Sjip65BYX2kalZRwoLp71dhRBuyX7Z9M1KSeIabp1uNxu7cpEmeoVSuQR2wR/y9aoT75LuO5tiIdoJEuPbPbn8edWPEnu7yGZ9owNzYUcz06+lGzk7bXGMKppGniEDYJD08zXL+Lzm6tz/sP510/VEefRlOSQrsefYjBrm3GQixaMG+9IbK/7eWD+dZ/P1WXgapGmpzXQxPSpUqZmPU03anNMTSBq0+HtR/lesW93khUb2seVZlKlZuaEfRv8yttd0xZrd13gDcM9KymsJZRhg2MghlGcEVyTh3iO50iVV3MYu2Oo/wCq6tw1xfY3UYzPtJ8z0rkvzuN6bzLcbIW2W6hGpQCORSNkxXIPoT2q3PpFtczx3UE0bhCSSvb41Gy1KC5vmtTLHIrDKEYrYFtGFOxQrHqwFIqzp7Fk0oIVUuZMnHMCs7UdPha3w4CxL1/90SXKLcWpgBG3GORxWDf6W91GiSMUC5wSx7UwDtWWOC2/0ynkcDlVbSisjBEfeRHknGME9udFcek2fhlDcZkzz3d/gawdTuLTSi3gyg5ABbAPPvirmf6PS/qP+h0WNJ2wWcsR5ACuL6ldG8u3kydg9lAeyjpRFxVxPLqIMMbtgjDNnt5UJ1r88f3WWd/RU9MKkelaJNSp6VMGNMac0xpA1KnpGgGqcU0kLBonZCO6nFQpUBpW2uX9tIskVwwZTkGiKD+JnEEabDKki/7h1oLpxU3HGnujaP8AiTqok3uit5gOau6h/FS/urbworKKM93LkmueUs0vx4jlRMONdSUsVSME9+dYt7ql1eOWmk69hVImlT4SDlT0qR5ciKkq7iB5nGapKNPSI2nBzuHUHtXqsf3BY4zuwCWAoCFKnwe2PrSpmRAqJFKlSBYpsUqVANjnT4pUqAW0UsUqVALFLApUqAW0UsY50qVMPTeTzwn/AOBSDlWBCpnsdgpUqRFuO3DAMAMDIqcZ3ewQNvYDlj6UqVARY7SVAGB5ilSpUw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24" name="AutoShape 4" descr="data:image/jpg;base64,/9j/4AAQSkZJRgABAQAAAQABAAD/2wBDAAkGBwgHBgkIBwgKCgkLDRYPDQwMDRsUFRAWIB0iIiAdHx8kKDQsJCYxJx8fLT0tMTU3Ojo6Iys/RD84QzQ5Ojf/2wBDAQoKCg0MDRoPDxo3JR8lNzc3Nzc3Nzc3Nzc3Nzc3Nzc3Nzc3Nzc3Nzc3Nzc3Nzc3Nzc3Nzc3Nzc3Nzc3Nzc3Nzf/wAARCADEAIMDASIAAhEBAxEB/8QAHAAAAQUBAQEAAAAAAAAAAAAABgABAgQFBwMI/8QAOxAAAgEDAgQDBQYFBAIDAAAAAQIDAAQRBRIGITFBE1FhIjJxgZEUI6GxwdEHFUJS8CRiouFy8TNTkv/EABgBAAMBAQAAAAAAAAAAAAAAAAABAgME/8QAHxEBAQACAwEAAwEAAAAAAAAAAAECERIhMQMTQVEy/9oADAMBAAIRAxEAPwDj5NNmmNNUKSBNSzUBSoCeaW6oUqAlmlmmz6UgCenOgHzS3UmR1G5kYL5lTim+YoB80s02aVAPmnBqNOKAkDT5qFSoCW40qjSoDzNNSNNQDinJpqJOEuEbziGTxRuhslPtS45t6L+/alcpjN05LfA/BDLcSiKCN5JD0RFJJ+VGGjfw61e+2vdL9nQ/0jm37Cuk8PcM2tgwhsbYRAe8+Ms3xNG1vbCGPCscgVy372/5acJPXMrL+HOk6eFa8TxXP/2Pn8K1F0PT4lAs7ZF7eygH5UTz232ifY24qD5VbW3aP2Io9pxWXLK3tfUgHOjKCWeFiPI1RvOEdIvgVlsgjH+tPZI+lHtzp0k8blXZXHkelZzw3VvhZInkX+7Apy3+jblmrfw4uIgzadKX6kJJ+/8A1QXf6fd6fL4d5A0TdsjkfnXf5twcCMsuOhrL1vT7S+hKzRLIj9iK1w+tnqbhL44VmnBom4h4Ukst09j97COqDqvw86GBXTMpWNlh81LNQHWpGmCzSpqVARNNTmm7H8qAJ+BuGW4gvy84YWUB+8I6ueyj9a7xo1hb28KQpGiKi7VVRgAUEcBxJpthb2i82dd0pHdj1/z0FdDgjdCy7uWeVcP1zuWTfCai0sQSPEQA7t61Yt9xXDjBp4R7IGcmpGMlgQ2BUlal4YHQAUwTnnNOQoxuanVU3dAac0VVyo3suOWB0qMsKSKpfltqQJWZxnkap3kywEc/ZNM5NoTWUErBlkAZeo86wdS02RS8sDEDOSo6VvSgiItE5BxkVmWl7K8hjlTJpKC13GHYOAu3GT8a5zxjoa2kpvrMfcSH216bT5/Ouv6zZqeaITgnkO3rQhqMSzWskUwBUghh51r88iykscn709e97ataXktu/VDj4jtXhXVO2HhqVPSoCJ6mvewj8a+t4j0aVQfhnnXgfeNXtCUvq9og7yfoaL4I6Tpd2bNopw3uHcfrXVonVolcMNpAIPoa4rBIWtigPtDI+OeX7V1qzV4bK3gkJBEKKfjtFcGePe3RK17f79A0M4xVpIiF2s/1rIjnjsI/ZVFyKwbrjRFu1ggaGd93MI+QP3p442+Jo0aIHB3Ny8jT+JGp9o4OKxNN4liupBHOioSBtKHcDXtd3ibvFTku09eXn+1OS+ULcV6j3DLt5Z5Hzrw1OYRIGKblJ5g9KyBrttHdmOK2feee8sMEV5X2tPcrj7IREOpziixUaFtNglHDODzVc52iptLZxqW24PTpzoPm4qS3DeLmPYQCVOSRnnWlpesRaqniQoQGG4YGQf8APlS4VUsrflWOS3ymOQPM1zbXphHcTw91zn9KP7RtwaNwQO+Olc84vtpLbUbiSU8nXd5cxyP1GD86MJ2VAHEi5vEl/vXBPqOVZB6Vua+hNvbseoJz8xmsM9K7MPHPlOyAyKVOvuilVkgfePxNbvBUAuOIYAcYRHfn/wCJH61hH3j8T+dbnBpK6szL7wiOPqKnO6hz0f8AD2iSS69vlQ+BagPIvZ2J9lfqMn0FEvFHFmk8NoyXUhu79xkQRsOXxPQChm51+50nTPtEBYSSJjH+4f4a5rL417Ibmd2eWZmYseZPOueYcr20uWhZqP8AEzXLxgtvDZ20S8lUQiQgfFqHrXX9QtpZXV1LTPvclR19PLvyrwEHkD9Kg8PPtWskiOxtw7xC0sXiTuWK9V90Dl5gcqLrfiOfUFjtrCwmuGI27HIGDjuemOVce06b7PcAO3sHqM11bhGzSW/tbmAlI3VWky3NvLPrz/Css5rtpLt66jeXmhXSpd2Y3yD2Wgfcq88c89OdZGr8VyRpIhBC9SrHNEfH1mz3aTTKTbyDaWAyVI5g/X9K5pxFIryRW27c8e7xcLjJBOD+tGGrNjLpR1DW7m7jlieOIJIck7csPgc8qr2Ws6nYoI7O+nhReixuQPpXmYi3VcUxtmFa7R2NeHP4k39mwh1dRd27Hm55OPXIox4hhg4i0VbnT3DZXdE488dD/nlXHI7VmbB70U8Kavd6T41mG9iQEhT0x3xUZYy9xUtYuvLjT2yPaWVQPkMUMnoaKteVjppZveOHPzNCp71ph4jP1JfdFKmX3RSrRKJ94/E/nWvwsSNSbb18Jv0rIPvH4n86v6DK0OqRMpxkEfganLw566VomkLrhkjupQsMayEtjJB2E5/4/iaGLGGKXTYLdlZSkjbGbkAMk59e1HfApB0i6j5pJP42x8dSI9uKEdIt1+zQKEQxqo5uRzOcMB881zY5b6a67Uri2jhuxEpJBGTy7146hbJHCJgp9j3iPLzqzevsuQGceJGArEt37gfDp8q9Vh/mcRtYInmeUYCIMn4/91VulSSwLjc0sfhrvZnwgA6+X48qMJ+J77hS8tLaySB40t1EiSIcE9MgjmMYOK39H4FtdGsY76+mWa+5LDHGfZjY9WPmefwoE4xQfzyWN2yY40DAHkpxnH409zPpnq4iODiPUriGZNQuhcOk4PhnbkDAOeXbn19DWBqEgm1m8YpkKylUJwSuO3zOfrWfp80cEsMjgsCpjk545Hv8qLbfQ11toFSf7PdRggTbdw8+Y8qfWI9DlrturgIzK0UY9tgPeY9h+POr0lsFLADA7V73fD+pcOXDNfWv3DsCJ4vai+v9PzqrqE0QdWM42YyAG5E9uY7UvfFTztZsIE9gkZJIOfTn+1bmh6Xa6jqN212WEdtaGbCnBZun61gaZvlO8TZhRiScdT0wPTnmi7h+HEWpTnkDZmP5l1ovUAL4k5WMu73twA+AoQor4lYC1mUNkrOV/wCR/ahU1p8/Gefqac1GKVPEPYHzpVol5H3j8T+dWdLydRtwOpcCqx94/E/nXrazva3MVxH78Th19cGlfBPXbNJaSz0/TbZVRJ4QX5tykZju+vp6VX1PS7BSZo7tdNiMhd4Jk3RbjzJU5BHTpz61UsOK9KvNElsTYCS4kTah6k/2nOOo5Hr2qhZq9oni3EEExY7g5bDfU1yY4Xe29yVIeG9Ahm3C5vL9m5l2HhKf1+dEFlNaW8EcVh9nWMkD7pgR9R+fOhW5uWnnlSRj4THmme360orl7WVYGw8RGVLYBHpnvWmt+pHeu3KyWAYIQoYsqhuYPp/neuLX08st5PJPkSu5Lj1rquqXDDhW5ljwZTbkI2MkduX1rl+pM0twsknvsgL8sc6Xy6LJ4ucom3Peug8D+IbaMq4Eh9kEnpgcvwwKAsoGhXGRtBOeWetGnB0rvp0zDJaO46+WVH7Gry8LH10ODU4ZFFtcAGYDGAQN/wAK8dQ4T4b1GzeWS1SJgpLOshiYD1I5EfEUNa1Opt1wgZnI5k/LNednD9lt9hmY5HP2zj6VEx/i0tP4R09riUaXqUhJwfBuU5kDPNSAMjn5VoSW02mr9l8VcSkKwXyz1rwfVbT7Uu5UkBwHDL6Y5HsasiW1lmExlbcHGxGO4kAelFlEugFx3avZXkqkNsmkEqkjsR2+dCRro/HuowyWEyMA3iBUi9GyST9BXNzWvz8Z5evaL3B86VNF/wDGPifzpVol5H3j8T+dNTn3j8T+dNSIS8Nyy2cUF9DscpPtMcnJT8+3WtLU+IFuU2zxeE65LIVIwSexFY3Dtyhtp7R/eJ3r68v/AFVy8t1luUJXIkj5+hxWN9azxOCUH2lIYHuRWwJUWGN/DjyBkjPPB6UMcP3Jh1NbaX2oyTgHsaObTTY7iG9uNqhbaJVWPHIsxKjl8qL0c7bdvYePpNr4qLLFcQkvFjsQRj5ihfUeDF0t0vkuWubd1KiNVyyDHRvMY710fTVMZa2AOIrZV9OQryt7bdeGO5X2WHP1rCZ2KsAVrwOusOt5PO1taRD2yoGXGeg/tOO/P4USabpEFrA0VjbLHaguVUMSS2O5PPy/GtpkMmlvEqqkaOAQox/SOf1q1ZrGtrE0eNpxvHkarkUjnGqzhZY2K7lTO9fMeX1x9KqR3EtwN2Ait7oznArf4n02K0nv0kVvb2NGR5Mw5/h+NCOsastgWt7NfbI5tWmPYvT2jZUvWDEHB2k9qszcRW8IZLdXlYDGYxhSfjQrYwyahLIJJWACFs5/Ct+30+JYi82MLg/L/M1V6T6F9Z1GW/nAcnC5wPWs41KRt8jN/cxNR7VrGb0iPsClUV5qKVMIke0fjTEU7dTTUBKKRoZVkRiGU9RRjpcq3NvYO3dwHPpnFBdFWisf5TGR1VifoTWWcVgpXMD2GrxSMhK+IVIHXcDtI/Wul8P21zc2MpYbI5LyJXYnBK7icj5k/SsK+0mSXXGiYEFpvtSgjqTgrj065/7rRTiKLS9IzclBdlGDQFvddXJRh55GPjmlZyh70ObS2lj1V7e2Y7lQnfLkhvTyNV7GK81MyPHMEa3cxlgmefkfUdK9YNf006mPCvrZpjFnd4ikY8s9M8+mc1d0Oaw3X5tZosSXLuzKwI38s8/Pl+FT+OFzrPtUv76W5iWOGPw2EUuMnD/24OOeOfwI86bTxcx2mowRtG09u4Rk2k5JGflyIrQ067VJNRQSKpadiGB6+yvP8CPlVKHUbCwv9SM9ylu10FmSSQ4WQquxiD05YXPxp/jxHOhfiCS/uLBNSulUxnMXhgYI64+jLzrnfFNo9neWySD2prdJQfPcSf1ArpF/rlrc6fdSpPG1tHOskRJ5HDc/yz/7ofvo4ta1W12n7qwVgdwxuPIgL5jkelVMdHvbO0XTfs1lK8oxJ4Ksw9XbkPotVuKbv7NaC3Q4aY4z5AAURXUEkNjLcSLgT3CqvqEU/qaDeMiTdQZORsP51M7yVeoHaelSNbsklOFApU1KgGPvH401OfePxpu1AN1om0COR9LbKnaZCF/D96GQaNuDL1bz7Fpfh7WSQEkf1KDn65NZ/TfFWHrqOo6TBqWl6fd4IvLSLarr/wCODnzrDAtDqGl/aLYeF47mbKYAIGIyT5Z/KieVZbCMqG5PltvYUPXlslxaPGkrRyltwGfZk55wRXN8/p3Wlx285raxeLXkjjjwGLRpgYYkDnjv0qnbafpl3qNt4QWNJIcuU5YPskBvnkc6sz3FwbxrUQwq8iLtZl5qCOmOnWqsUeoWsssEVzGpcZf/AE6EuB55HPFdEzZ3Fv6Z4MFhZtLEhdbrYysvMICeZ9MYNba3Udxr8kQRfs6WY24GADuzy/D60IfYdY8FbkX7sWbZuljVuXlkjOOo61C2u7+03M/goFLYkjJzkjHQ5yPT0o5Sjip65BYX2kalZRwoLp71dhRBuyX7Z9M1KSeIabp1uNxu7cpEmeoVSuQR2wR/y9aoT75LuO5tiIdoJEuPbPbn8edWPEnu7yGZ9owNzYUcz06+lGzk7bXGMKppGniEDYJD08zXL+Lzm6tz/sP510/VEefRlOSQrsefYjBrm3GQixaMG+9IbK/7eWD+dZ/P1WXgapGmpzXQxPSpUqZmPU03anNMTSBq0+HtR/lesW93khUb2seVZlKlZuaEfRv8yttd0xZrd13gDcM9KymsJZRhg2MghlGcEVyTh3iO50iVV3MYu2Oo/wCq6tw1xfY3UYzPtJ8z0rkvzuN6bzLcbIW2W6hGpQCORSNkxXIPoT2q3PpFtczx3UE0bhCSSvb41Gy1KC5vmtTLHIrDKEYrYFtGFOxQrHqwFIqzp7Fk0oIVUuZMnHMCs7UdPha3w4CxL1/90SXKLcWpgBG3GORxWDf6W91GiSMUC5wSx7UwDtWWOC2/0ynkcDlVbSisjBEfeRHknGME9udFcek2fhlDcZkzz3d/gawdTuLTSi3gyg5ABbAPPvirmf6PS/qP+h0WNJ2wWcsR5ACuL6ldG8u3kydg9lAeyjpRFxVxPLqIMMbtgjDNnt5UJ1r88f3WWd/RU9MKkelaJNSp6VMGNMac0xpA1KnpGgGqcU0kLBonZCO6nFQpUBpW2uX9tIskVwwZTkGiKD+JnEEabDKki/7h1oLpxU3HGnujaP8AiTqok3uit5gOau6h/FS/urbworKKM93LkmueUs0vx4jlRMONdSUsVSME9+dYt7ql1eOWmk69hVImlT4SDlT0qR5ciKkq7iB5nGapKNPSI2nBzuHUHtXqsf3BY4zuwCWAoCFKnwe2PrSpmRAqJFKlSBYpsUqVANjnT4pUqAW0UsUqVALFLApUqAW0UsY50qVMPTeTzwn/AOBSDlWBCpnsdgpUqRFuO3DAMAMDIqcZ3ewQNvYDlj6UqVARY7SVAGB5ilSpUw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26" name="AutoShape 6" descr="data:image/jpg;base64,/9j/4AAQSkZJRgABAQAAAQABAAD/2wBDAAkGBwgHBgkIBwgKCgkLDRYPDQwMDRsUFRAWIB0iIiAdHx8kKDQsJCYxJx8fLT0tMTU3Ojo6Iys/RD84QzQ5Ojf/2wBDAQoKCg0MDRoPDxo3JR8lNzc3Nzc3Nzc3Nzc3Nzc3Nzc3Nzc3Nzc3Nzc3Nzc3Nzc3Nzc3Nzc3Nzc3Nzc3Nzc3Nzf/wAARCADEAIMDASIAAhEBAxEB/8QAHAAAAQUBAQEAAAAAAAAAAAAABgABAgQFBwMI/8QAOxAAAgEDAgQDBQYFBAIDAAAAAQIDAAQRBRIGITFBE1FhIjJxgZEUI6GxwdEHFUJS8CRiouFy8TNTkv/EABgBAAMBAQAAAAAAAAAAAAAAAAABAgME/8QAHxEBAQACAwEAAwEAAAAAAAAAAAECERIhMQMTQVEy/9oADAMBAAIRAxEAPwDj5NNmmNNUKSBNSzUBSoCeaW6oUqAlmlmmz6UgCenOgHzS3UmR1G5kYL5lTim+YoB80s02aVAPmnBqNOKAkDT5qFSoCW40qjSoDzNNSNNQDinJpqJOEuEbziGTxRuhslPtS45t6L+/alcpjN05LfA/BDLcSiKCN5JD0RFJJ+VGGjfw61e+2vdL9nQ/0jm37Cuk8PcM2tgwhsbYRAe8+Ms3xNG1vbCGPCscgVy372/5acJPXMrL+HOk6eFa8TxXP/2Pn8K1F0PT4lAs7ZF7eygH5UTz232ifY24qD5VbW3aP2Io9pxWXLK3tfUgHOjKCWeFiPI1RvOEdIvgVlsgjH+tPZI+lHtzp0k8blXZXHkelZzw3VvhZInkX+7Apy3+jblmrfw4uIgzadKX6kJJ+/8A1QXf6fd6fL4d5A0TdsjkfnXf5twcCMsuOhrL1vT7S+hKzRLIj9iK1w+tnqbhL44VmnBom4h4Ukst09j97COqDqvw86GBXTMpWNlh81LNQHWpGmCzSpqVARNNTmm7H8qAJ+BuGW4gvy84YWUB+8I6ueyj9a7xo1hb28KQpGiKi7VVRgAUEcBxJpthb2i82dd0pHdj1/z0FdDgjdCy7uWeVcP1zuWTfCai0sQSPEQA7t61Yt9xXDjBp4R7IGcmpGMlgQ2BUlal4YHQAUwTnnNOQoxuanVU3dAac0VVyo3suOWB0qMsKSKpfltqQJWZxnkap3kywEc/ZNM5NoTWUErBlkAZeo86wdS02RS8sDEDOSo6VvSgiItE5BxkVmWl7K8hjlTJpKC13GHYOAu3GT8a5zxjoa2kpvrMfcSH216bT5/Ouv6zZqeaITgnkO3rQhqMSzWskUwBUghh51r88iykscn709e97ataXktu/VDj4jtXhXVO2HhqVPSoCJ6mvewj8a+t4j0aVQfhnnXgfeNXtCUvq9og7yfoaL4I6Tpd2bNopw3uHcfrXVonVolcMNpAIPoa4rBIWtigPtDI+OeX7V1qzV4bK3gkJBEKKfjtFcGePe3RK17f79A0M4xVpIiF2s/1rIjnjsI/ZVFyKwbrjRFu1ggaGd93MI+QP3p442+Jo0aIHB3Ny8jT+JGp9o4OKxNN4liupBHOioSBtKHcDXtd3ibvFTku09eXn+1OS+ULcV6j3DLt5Z5Hzrw1OYRIGKblJ5g9KyBrttHdmOK2feee8sMEV5X2tPcrj7IREOpziixUaFtNglHDODzVc52iptLZxqW24PTpzoPm4qS3DeLmPYQCVOSRnnWlpesRaqniQoQGG4YGQf8APlS4VUsrflWOS3ymOQPM1zbXphHcTw91zn9KP7RtwaNwQO+Olc84vtpLbUbiSU8nXd5cxyP1GD86MJ2VAHEi5vEl/vXBPqOVZB6Vua+hNvbseoJz8xmsM9K7MPHPlOyAyKVOvuilVkgfePxNbvBUAuOIYAcYRHfn/wCJH61hH3j8T+dbnBpK6szL7wiOPqKnO6hz0f8AD2iSS69vlQ+BagPIvZ2J9lfqMn0FEvFHFmk8NoyXUhu79xkQRsOXxPQChm51+50nTPtEBYSSJjH+4f4a5rL417Ibmd2eWZmYseZPOueYcr20uWhZqP8AEzXLxgtvDZ20S8lUQiQgfFqHrXX9QtpZXV1LTPvclR19PLvyrwEHkD9Kg8PPtWskiOxtw7xC0sXiTuWK9V90Dl5gcqLrfiOfUFjtrCwmuGI27HIGDjuemOVce06b7PcAO3sHqM11bhGzSW/tbmAlI3VWky3NvLPrz/Css5rtpLt66jeXmhXSpd2Y3yD2Wgfcq88c89OdZGr8VyRpIhBC9SrHNEfH1mz3aTTKTbyDaWAyVI5g/X9K5pxFIryRW27c8e7xcLjJBOD+tGGrNjLpR1DW7m7jlieOIJIck7csPgc8qr2Ws6nYoI7O+nhReixuQPpXmYi3VcUxtmFa7R2NeHP4k39mwh1dRd27Hm55OPXIox4hhg4i0VbnT3DZXdE488dD/nlXHI7VmbB70U8Kavd6T41mG9iQEhT0x3xUZYy9xUtYuvLjT2yPaWVQPkMUMnoaKteVjppZveOHPzNCp71ph4jP1JfdFKmX3RSrRKJ94/E/nWvwsSNSbb18Jv0rIPvH4n86v6DK0OqRMpxkEfganLw566VomkLrhkjupQsMayEtjJB2E5/4/iaGLGGKXTYLdlZSkjbGbkAMk59e1HfApB0i6j5pJP42x8dSI9uKEdIt1+zQKEQxqo5uRzOcMB881zY5b6a67Uri2jhuxEpJBGTy7146hbJHCJgp9j3iPLzqzevsuQGceJGArEt37gfDp8q9Vh/mcRtYInmeUYCIMn4/91VulSSwLjc0sfhrvZnwgA6+X48qMJ+J77hS8tLaySB40t1EiSIcE9MgjmMYOK39H4FtdGsY76+mWa+5LDHGfZjY9WPmefwoE4xQfzyWN2yY40DAHkpxnH409zPpnq4iODiPUriGZNQuhcOk4PhnbkDAOeXbn19DWBqEgm1m8YpkKylUJwSuO3zOfrWfp80cEsMjgsCpjk545Hv8qLbfQ11toFSf7PdRggTbdw8+Y8qfWI9DlrturgIzK0UY9tgPeY9h+POr0lsFLADA7V73fD+pcOXDNfWv3DsCJ4vai+v9PzqrqE0QdWM42YyAG5E9uY7UvfFTztZsIE9gkZJIOfTn+1bmh6Xa6jqN212WEdtaGbCnBZun61gaZvlO8TZhRiScdT0wPTnmi7h+HEWpTnkDZmP5l1ovUAL4k5WMu73twA+AoQor4lYC1mUNkrOV/wCR/ahU1p8/Gefqac1GKVPEPYHzpVol5H3j8T+dWdLydRtwOpcCqx94/E/nXrazva3MVxH78Th19cGlfBPXbNJaSz0/TbZVRJ4QX5tykZju+vp6VX1PS7BSZo7tdNiMhd4Jk3RbjzJU5BHTpz61UsOK9KvNElsTYCS4kTah6k/2nOOo5Hr2qhZq9oni3EEExY7g5bDfU1yY4Xe29yVIeG9Ahm3C5vL9m5l2HhKf1+dEFlNaW8EcVh9nWMkD7pgR9R+fOhW5uWnnlSRj4THmme360orl7WVYGw8RGVLYBHpnvWmt+pHeu3KyWAYIQoYsqhuYPp/neuLX08st5PJPkSu5Lj1rquqXDDhW5ljwZTbkI2MkduX1rl+pM0twsknvsgL8sc6Xy6LJ4ucom3Peug8D+IbaMq4Eh9kEnpgcvwwKAsoGhXGRtBOeWetGnB0rvp0zDJaO46+WVH7Gry8LH10ODU4ZFFtcAGYDGAQN/wAK8dQ4T4b1GzeWS1SJgpLOshiYD1I5EfEUNa1Opt1wgZnI5k/LNednD9lt9hmY5HP2zj6VEx/i0tP4R09riUaXqUhJwfBuU5kDPNSAMjn5VoSW02mr9l8VcSkKwXyz1rwfVbT7Uu5UkBwHDL6Y5HsasiW1lmExlbcHGxGO4kAelFlEugFx3avZXkqkNsmkEqkjsR2+dCRro/HuowyWEyMA3iBUi9GyST9BXNzWvz8Z5evaL3B86VNF/wDGPifzpVol5H3j8T+dNTn3j8T+dNSIS8Nyy2cUF9DscpPtMcnJT8+3WtLU+IFuU2zxeE65LIVIwSexFY3Dtyhtp7R/eJ3r68v/AFVy8t1luUJXIkj5+hxWN9azxOCUH2lIYHuRWwJUWGN/DjyBkjPPB6UMcP3Jh1NbaX2oyTgHsaObTTY7iG9uNqhbaJVWPHIsxKjl8qL0c7bdvYePpNr4qLLFcQkvFjsQRj5ihfUeDF0t0vkuWubd1KiNVyyDHRvMY710fTVMZa2AOIrZV9OQryt7bdeGO5X2WHP1rCZ2KsAVrwOusOt5PO1taRD2yoGXGeg/tOO/P4USabpEFrA0VjbLHaguVUMSS2O5PPy/GtpkMmlvEqqkaOAQox/SOf1q1ZrGtrE0eNpxvHkarkUjnGqzhZY2K7lTO9fMeX1x9KqR3EtwN2Ait7oznArf4n02K0nv0kVvb2NGR5Mw5/h+NCOsastgWt7NfbI5tWmPYvT2jZUvWDEHB2k9qszcRW8IZLdXlYDGYxhSfjQrYwyahLIJJWACFs5/Ct+30+JYi82MLg/L/M1V6T6F9Z1GW/nAcnC5wPWs41KRt8jN/cxNR7VrGb0iPsClUV5qKVMIke0fjTEU7dTTUBKKRoZVkRiGU9RRjpcq3NvYO3dwHPpnFBdFWisf5TGR1VifoTWWcVgpXMD2GrxSMhK+IVIHXcDtI/Wul8P21zc2MpYbI5LyJXYnBK7icj5k/SsK+0mSXXGiYEFpvtSgjqTgrj065/7rRTiKLS9IzclBdlGDQFvddXJRh55GPjmlZyh70ObS2lj1V7e2Y7lQnfLkhvTyNV7GK81MyPHMEa3cxlgmefkfUdK9YNf006mPCvrZpjFnd4ikY8s9M8+mc1d0Oaw3X5tZosSXLuzKwI38s8/Pl+FT+OFzrPtUv76W5iWOGPw2EUuMnD/24OOeOfwI86bTxcx2mowRtG09u4Rk2k5JGflyIrQ067VJNRQSKpadiGB6+yvP8CPlVKHUbCwv9SM9ylu10FmSSQ4WQquxiD05YXPxp/jxHOhfiCS/uLBNSulUxnMXhgYI64+jLzrnfFNo9neWySD2prdJQfPcSf1ArpF/rlrc6fdSpPG1tHOskRJ5HDc/yz/7ofvo4ta1W12n7qwVgdwxuPIgL5jkelVMdHvbO0XTfs1lK8oxJ4Ksw9XbkPotVuKbv7NaC3Q4aY4z5AAURXUEkNjLcSLgT3CqvqEU/qaDeMiTdQZORsP51M7yVeoHaelSNbsklOFApU1KgGPvH401OfePxpu1AN1om0COR9LbKnaZCF/D96GQaNuDL1bz7Fpfh7WSQEkf1KDn65NZ/TfFWHrqOo6TBqWl6fd4IvLSLarr/wCODnzrDAtDqGl/aLYeF47mbKYAIGIyT5Z/KieVZbCMqG5PltvYUPXlslxaPGkrRyltwGfZk55wRXN8/p3Wlx285raxeLXkjjjwGLRpgYYkDnjv0qnbafpl3qNt4QWNJIcuU5YPskBvnkc6sz3FwbxrUQwq8iLtZl5qCOmOnWqsUeoWsssEVzGpcZf/AE6EuB55HPFdEzZ3Fv6Z4MFhZtLEhdbrYysvMICeZ9MYNba3Udxr8kQRfs6WY24GADuzy/D60IfYdY8FbkX7sWbZuljVuXlkjOOo61C2u7+03M/goFLYkjJzkjHQ5yPT0o5Sjip65BYX2kalZRwoLp71dhRBuyX7Z9M1KSeIabp1uNxu7cpEmeoVSuQR2wR/y9aoT75LuO5tiIdoJEuPbPbn8edWPEnu7yGZ9owNzYUcz06+lGzk7bXGMKppGniEDYJD08zXL+Lzm6tz/sP510/VEefRlOSQrsefYjBrm3GQixaMG+9IbK/7eWD+dZ/P1WXgapGmpzXQxPSpUqZmPU03anNMTSBq0+HtR/lesW93khUb2seVZlKlZuaEfRv8yttd0xZrd13gDcM9KymsJZRhg2MghlGcEVyTh3iO50iVV3MYu2Oo/wCq6tw1xfY3UYzPtJ8z0rkvzuN6bzLcbIW2W6hGpQCORSNkxXIPoT2q3PpFtczx3UE0bhCSSvb41Gy1KC5vmtTLHIrDKEYrYFtGFOxQrHqwFIqzp7Fk0oIVUuZMnHMCs7UdPha3w4CxL1/90SXKLcWpgBG3GORxWDf6W91GiSMUC5wSx7UwDtWWOC2/0ynkcDlVbSisjBEfeRHknGME9udFcek2fhlDcZkzz3d/gawdTuLTSi3gyg5ABbAPPvirmf6PS/qP+h0WNJ2wWcsR5ACuL6ldG8u3kydg9lAeyjpRFxVxPLqIMMbtgjDNnt5UJ1r88f3WWd/RU9MKkelaJNSp6VMGNMac0xpA1KnpGgGqcU0kLBonZCO6nFQpUBpW2uX9tIskVwwZTkGiKD+JnEEabDKki/7h1oLpxU3HGnujaP8AiTqok3uit5gOau6h/FS/urbworKKM93LkmueUs0vx4jlRMONdSUsVSME9+dYt7ql1eOWmk69hVImlT4SDlT0qR5ciKkq7iB5nGapKNPSI2nBzuHUHtXqsf3BY4zuwCWAoCFKnwe2PrSpmRAqJFKlSBYpsUqVANjnT4pUqAW0UsUqVALFLApUqAW0UsY50qVMPTeTzwn/AOBSDlWBCpnsdgpUqRFuO3DAMAMDIqcZ3ewQNvYDlj6UqVARY7SVAGB5ilSpUw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28" name="AutoShape 8" descr="data:image/jpg;base64,/9j/4AAQSkZJRgABAQAAAQABAAD/2wBDAAkGBwgHBgkIBwgKCgkLDRYPDQwMDRsUFRAWIB0iIiAdHx8kKDQsJCYxJx8fLT0tMTU3Ojo6Iys/RD84QzQ5Ojf/2wBDAQoKCg0MDRoPDxo3JR8lNzc3Nzc3Nzc3Nzc3Nzc3Nzc3Nzc3Nzc3Nzc3Nzc3Nzc3Nzc3Nzc3Nzc3Nzc3Nzc3Nzf/wAARCADEAIMDASIAAhEBAxEB/8QAHAAAAQUBAQEAAAAAAAAAAAAABgABAgQFBwMI/8QAOxAAAgEDAgQDBQYFBAIDAAAAAQIDAAQRBRIGITFBE1FhIjJxgZEUI6GxwdEHFUJS8CRiouFy8TNTkv/EABgBAAMBAQAAAAAAAAAAAAAAAAABAgME/8QAHxEBAQACAwEAAwEAAAAAAAAAAAECERIhMQMTQVEy/9oADAMBAAIRAxEAPwDj5NNmmNNUKSBNSzUBSoCeaW6oUqAlmlmmz6UgCenOgHzS3UmR1G5kYL5lTim+YoB80s02aVAPmnBqNOKAkDT5qFSoCW40qjSoDzNNSNNQDinJpqJOEuEbziGTxRuhslPtS45t6L+/alcpjN05LfA/BDLcSiKCN5JD0RFJJ+VGGjfw61e+2vdL9nQ/0jm37Cuk8PcM2tgwhsbYRAe8+Ms3xNG1vbCGPCscgVy372/5acJPXMrL+HOk6eFa8TxXP/2Pn8K1F0PT4lAs7ZF7eygH5UTz232ifY24qD5VbW3aP2Io9pxWXLK3tfUgHOjKCWeFiPI1RvOEdIvgVlsgjH+tPZI+lHtzp0k8blXZXHkelZzw3VvhZInkX+7Apy3+jblmrfw4uIgzadKX6kJJ+/8A1QXf6fd6fL4d5A0TdsjkfnXf5twcCMsuOhrL1vT7S+hKzRLIj9iK1w+tnqbhL44VmnBom4h4Ukst09j97COqDqvw86GBXTMpWNlh81LNQHWpGmCzSpqVARNNTmm7H8qAJ+BuGW4gvy84YWUB+8I6ueyj9a7xo1hb28KQpGiKi7VVRgAUEcBxJpthb2i82dd0pHdj1/z0FdDgjdCy7uWeVcP1zuWTfCai0sQSPEQA7t61Yt9xXDjBp4R7IGcmpGMlgQ2BUlal4YHQAUwTnnNOQoxuanVU3dAac0VVyo3suOWB0qMsKSKpfltqQJWZxnkap3kywEc/ZNM5NoTWUErBlkAZeo86wdS02RS8sDEDOSo6VvSgiItE5BxkVmWl7K8hjlTJpKC13GHYOAu3GT8a5zxjoa2kpvrMfcSH216bT5/Ouv6zZqeaITgnkO3rQhqMSzWskUwBUghh51r88iykscn709e97ataXktu/VDj4jtXhXVO2HhqVPSoCJ6mvewj8a+t4j0aVQfhnnXgfeNXtCUvq9og7yfoaL4I6Tpd2bNopw3uHcfrXVonVolcMNpAIPoa4rBIWtigPtDI+OeX7V1qzV4bK3gkJBEKKfjtFcGePe3RK17f79A0M4xVpIiF2s/1rIjnjsI/ZVFyKwbrjRFu1ggaGd93MI+QP3p442+Jo0aIHB3Ny8jT+JGp9o4OKxNN4liupBHOioSBtKHcDXtd3ibvFTku09eXn+1OS+ULcV6j3DLt5Z5Hzrw1OYRIGKblJ5g9KyBrttHdmOK2feee8sMEV5X2tPcrj7IREOpziixUaFtNglHDODzVc52iptLZxqW24PTpzoPm4qS3DeLmPYQCVOSRnnWlpesRaqniQoQGG4YGQf8APlS4VUsrflWOS3ymOQPM1zbXphHcTw91zn9KP7RtwaNwQO+Olc84vtpLbUbiSU8nXd5cxyP1GD86MJ2VAHEi5vEl/vXBPqOVZB6Vua+hNvbseoJz8xmsM9K7MPHPlOyAyKVOvuilVkgfePxNbvBUAuOIYAcYRHfn/wCJH61hH3j8T+dbnBpK6szL7wiOPqKnO6hz0f8AD2iSS69vlQ+BagPIvZ2J9lfqMn0FEvFHFmk8NoyXUhu79xkQRsOXxPQChm51+50nTPtEBYSSJjH+4f4a5rL417Ibmd2eWZmYseZPOueYcr20uWhZqP8AEzXLxgtvDZ20S8lUQiQgfFqHrXX9QtpZXV1LTPvclR19PLvyrwEHkD9Kg8PPtWskiOxtw7xC0sXiTuWK9V90Dl5gcqLrfiOfUFjtrCwmuGI27HIGDjuemOVce06b7PcAO3sHqM11bhGzSW/tbmAlI3VWky3NvLPrz/Css5rtpLt66jeXmhXSpd2Y3yD2Wgfcq88c89OdZGr8VyRpIhBC9SrHNEfH1mz3aTTKTbyDaWAyVI5g/X9K5pxFIryRW27c8e7xcLjJBOD+tGGrNjLpR1DW7m7jlieOIJIck7csPgc8qr2Ws6nYoI7O+nhReixuQPpXmYi3VcUxtmFa7R2NeHP4k39mwh1dRd27Hm55OPXIox4hhg4i0VbnT3DZXdE488dD/nlXHI7VmbB70U8Kavd6T41mG9iQEhT0x3xUZYy9xUtYuvLjT2yPaWVQPkMUMnoaKteVjppZveOHPzNCp71ph4jP1JfdFKmX3RSrRKJ94/E/nWvwsSNSbb18Jv0rIPvH4n86v6DK0OqRMpxkEfganLw566VomkLrhkjupQsMayEtjJB2E5/4/iaGLGGKXTYLdlZSkjbGbkAMk59e1HfApB0i6j5pJP42x8dSI9uKEdIt1+zQKEQxqo5uRzOcMB881zY5b6a67Uri2jhuxEpJBGTy7146hbJHCJgp9j3iPLzqzevsuQGceJGArEt37gfDp8q9Vh/mcRtYInmeUYCIMn4/91VulSSwLjc0sfhrvZnwgA6+X48qMJ+J77hS8tLaySB40t1EiSIcE9MgjmMYOK39H4FtdGsY76+mWa+5LDHGfZjY9WPmefwoE4xQfzyWN2yY40DAHkpxnH409zPpnq4iODiPUriGZNQuhcOk4PhnbkDAOeXbn19DWBqEgm1m8YpkKylUJwSuO3zOfrWfp80cEsMjgsCpjk545Hv8qLbfQ11toFSf7PdRggTbdw8+Y8qfWI9DlrturgIzK0UY9tgPeY9h+POr0lsFLADA7V73fD+pcOXDNfWv3DsCJ4vai+v9PzqrqE0QdWM42YyAG5E9uY7UvfFTztZsIE9gkZJIOfTn+1bmh6Xa6jqN212WEdtaGbCnBZun61gaZvlO8TZhRiScdT0wPTnmi7h+HEWpTnkDZmP5l1ovUAL4k5WMu73twA+AoQor4lYC1mUNkrOV/wCR/ahU1p8/Gefqac1GKVPEPYHzpVol5H3j8T+dWdLydRtwOpcCqx94/E/nXrazva3MVxH78Th19cGlfBPXbNJaSz0/TbZVRJ4QX5tykZju+vp6VX1PS7BSZo7tdNiMhd4Jk3RbjzJU5BHTpz61UsOK9KvNElsTYCS4kTah6k/2nOOo5Hr2qhZq9oni3EEExY7g5bDfU1yY4Xe29yVIeG9Ahm3C5vL9m5l2HhKf1+dEFlNaW8EcVh9nWMkD7pgR9R+fOhW5uWnnlSRj4THmme360orl7WVYGw8RGVLYBHpnvWmt+pHeu3KyWAYIQoYsqhuYPp/neuLX08st5PJPkSu5Lj1rquqXDDhW5ljwZTbkI2MkduX1rl+pM0twsknvsgL8sc6Xy6LJ4ucom3Peug8D+IbaMq4Eh9kEnpgcvwwKAsoGhXGRtBOeWetGnB0rvp0zDJaO46+WVH7Gry8LH10ODU4ZFFtcAGYDGAQN/wAK8dQ4T4b1GzeWS1SJgpLOshiYD1I5EfEUNa1Opt1wgZnI5k/LNednD9lt9hmY5HP2zj6VEx/i0tP4R09riUaXqUhJwfBuU5kDPNSAMjn5VoSW02mr9l8VcSkKwXyz1rwfVbT7Uu5UkBwHDL6Y5HsasiW1lmExlbcHGxGO4kAelFlEugFx3avZXkqkNsmkEqkjsR2+dCRro/HuowyWEyMA3iBUi9GyST9BXNzWvz8Z5evaL3B86VNF/wDGPifzpVol5H3j8T+dNTn3j8T+dNSIS8Nyy2cUF9DscpPtMcnJT8+3WtLU+IFuU2zxeE65LIVIwSexFY3Dtyhtp7R/eJ3r68v/AFVy8t1luUJXIkj5+hxWN9azxOCUH2lIYHuRWwJUWGN/DjyBkjPPB6UMcP3Jh1NbaX2oyTgHsaObTTY7iG9uNqhbaJVWPHIsxKjl8qL0c7bdvYePpNr4qLLFcQkvFjsQRj5ihfUeDF0t0vkuWubd1KiNVyyDHRvMY710fTVMZa2AOIrZV9OQryt7bdeGO5X2WHP1rCZ2KsAVrwOusOt5PO1taRD2yoGXGeg/tOO/P4USabpEFrA0VjbLHaguVUMSS2O5PPy/GtpkMmlvEqqkaOAQox/SOf1q1ZrGtrE0eNpxvHkarkUjnGqzhZY2K7lTO9fMeX1x9KqR3EtwN2Ait7oznArf4n02K0nv0kVvb2NGR5Mw5/h+NCOsastgWt7NfbI5tWmPYvT2jZUvWDEHB2k9qszcRW8IZLdXlYDGYxhSfjQrYwyahLIJJWACFs5/Ct+30+JYi82MLg/L/M1V6T6F9Z1GW/nAcnC5wPWs41KRt8jN/cxNR7VrGb0iPsClUV5qKVMIke0fjTEU7dTTUBKKRoZVkRiGU9RRjpcq3NvYO3dwHPpnFBdFWisf5TGR1VifoTWWcVgpXMD2GrxSMhK+IVIHXcDtI/Wul8P21zc2MpYbI5LyJXYnBK7icj5k/SsK+0mSXXGiYEFpvtSgjqTgrj065/7rRTiKLS9IzclBdlGDQFvddXJRh55GPjmlZyh70ObS2lj1V7e2Y7lQnfLkhvTyNV7GK81MyPHMEa3cxlgmefkfUdK9YNf006mPCvrZpjFnd4ikY8s9M8+mc1d0Oaw3X5tZosSXLuzKwI38s8/Pl+FT+OFzrPtUv76W5iWOGPw2EUuMnD/24OOeOfwI86bTxcx2mowRtG09u4Rk2k5JGflyIrQ067VJNRQSKpadiGB6+yvP8CPlVKHUbCwv9SM9ylu10FmSSQ4WQquxiD05YXPxp/jxHOhfiCS/uLBNSulUxnMXhgYI64+jLzrnfFNo9neWySD2prdJQfPcSf1ArpF/rlrc6fdSpPG1tHOskRJ5HDc/yz/7ofvo4ta1W12n7qwVgdwxuPIgL5jkelVMdHvbO0XTfs1lK8oxJ4Ksw9XbkPotVuKbv7NaC3Q4aY4z5AAURXUEkNjLcSLgT3CqvqEU/qaDeMiTdQZORsP51M7yVeoHaelSNbsklOFApU1KgGPvH401OfePxpu1AN1om0COR9LbKnaZCF/D96GQaNuDL1bz7Fpfh7WSQEkf1KDn65NZ/TfFWHrqOo6TBqWl6fd4IvLSLarr/wCODnzrDAtDqGl/aLYeF47mbKYAIGIyT5Z/KieVZbCMqG5PltvYUPXlslxaPGkrRyltwGfZk55wRXN8/p3Wlx285raxeLXkjjjwGLRpgYYkDnjv0qnbafpl3qNt4QWNJIcuU5YPskBvnkc6sz3FwbxrUQwq8iLtZl5qCOmOnWqsUeoWsssEVzGpcZf/AE6EuB55HPFdEzZ3Fv6Z4MFhZtLEhdbrYysvMICeZ9MYNba3Udxr8kQRfs6WY24GADuzy/D60IfYdY8FbkX7sWbZuljVuXlkjOOo61C2u7+03M/goFLYkjJzkjHQ5yPT0o5Sjip65BYX2kalZRwoLp71dhRBuyX7Z9M1KSeIabp1uNxu7cpEmeoVSuQR2wR/y9aoT75LuO5tiIdoJEuPbPbn8edWPEnu7yGZ9owNzYUcz06+lGzk7bXGMKppGniEDYJD08zXL+Lzm6tz/sP510/VEefRlOSQrsefYjBrm3GQixaMG+9IbK/7eWD+dZ/P1WXgapGmpzXQxPSpUqZmPU03anNMTSBq0+HtR/lesW93khUb2seVZlKlZuaEfRv8yttd0xZrd13gDcM9KymsJZRhg2MghlGcEVyTh3iO50iVV3MYu2Oo/wCq6tw1xfY3UYzPtJ8z0rkvzuN6bzLcbIW2W6hGpQCORSNkxXIPoT2q3PpFtczx3UE0bhCSSvb41Gy1KC5vmtTLHIrDKEYrYFtGFOxQrHqwFIqzp7Fk0oIVUuZMnHMCs7UdPha3w4CxL1/90SXKLcWpgBG3GORxWDf6W91GiSMUC5wSx7UwDtWWOC2/0ynkcDlVbSisjBEfeRHknGME9udFcek2fhlDcZkzz3d/gawdTuLTSi3gyg5ABbAPPvirmf6PS/qP+h0WNJ2wWcsR5ACuL6ldG8u3kydg9lAeyjpRFxVxPLqIMMbtgjDNnt5UJ1r88f3WWd/RU9MKkelaJNSp6VMGNMac0xpA1KnpGgGqcU0kLBonZCO6nFQpUBpW2uX9tIskVwwZTkGiKD+JnEEabDKki/7h1oLpxU3HGnujaP8AiTqok3uit5gOau6h/FS/urbworKKM93LkmueUs0vx4jlRMONdSUsVSME9+dYt7ql1eOWmk69hVImlT4SDlT0qR5ciKkq7iB5nGapKNPSI2nBzuHUHtXqsf3BY4zuwCWAoCFKnwe2PrSpmRAqJFKlSBYpsUqVANjnT4pUqAW0UsUqVALFLApUqAW0UsY50qVMPTeTzwn/AOBSDlWBCpnsdgpUqRFuO3DAMAMDIqcZ3ewQNvYDlj6UqVARY7SVAGB5ilSpUw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0730" name="Picture 10" descr="http://www.pencil-drawing-idea.com/images/pencil_drawings_of_a_skull_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1219200"/>
            <a:ext cx="5181599" cy="5181600"/>
          </a:xfrm>
          <a:prstGeom prst="rect">
            <a:avLst/>
          </a:prstGeom>
          <a:noFill/>
        </p:spPr>
      </p:pic>
      <p:cxnSp>
        <p:nvCxnSpPr>
          <p:cNvPr id="8" name="Straight Arrow Connector 7"/>
          <p:cNvCxnSpPr/>
          <p:nvPr/>
        </p:nvCxnSpPr>
        <p:spPr>
          <a:xfrm flipV="1">
            <a:off x="1219200" y="5105400"/>
            <a:ext cx="2209800" cy="990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495800" y="533400"/>
            <a:ext cx="17113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OCCIPITAL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AutoShape 2" descr="data:image/jpg;base64,/9j/4AAQSkZJRgABAQAAAQABAAD/2wBDAAkGBwgHBgkIBwgKCgkLDRYPDQwMDRsUFRAWIB0iIiAdHx8kKDQsJCYxJx8fLT0tMTU3Ojo6Iys/RD84QzQ5Ojf/2wBDAQoKCg0MDRoPDxo3JR8lNzc3Nzc3Nzc3Nzc3Nzc3Nzc3Nzc3Nzc3Nzc3Nzc3Nzc3Nzc3Nzc3Nzc3Nzc3Nzc3Nzf/wAARCADEAIMDASIAAhEBAxEB/8QAHAAAAQUBAQEAAAAAAAAAAAAABgABAgQFBwMI/8QAOxAAAgEDAgQDBQYFBAIDAAAAAQIDAAQRBRIGITFBE1FhIjJxgZEUI6GxwdEHFUJS8CRiouFy8TNTkv/EABgBAAMBAQAAAAAAAAAAAAAAAAABAgME/8QAHxEBAQACAwEAAwEAAAAAAAAAAAECERIhMQMTQVEy/9oADAMBAAIRAxEAPwDj5NNmmNNUKSBNSzUBSoCeaW6oUqAlmlmmz6UgCenOgHzS3UmR1G5kYL5lTim+YoB80s02aVAPmnBqNOKAkDT5qFSoCW40qjSoDzNNSNNQDinJpqJOEuEbziGTxRuhslPtS45t6L+/alcpjN05LfA/BDLcSiKCN5JD0RFJJ+VGGjfw61e+2vdL9nQ/0jm37Cuk8PcM2tgwhsbYRAe8+Ms3xNG1vbCGPCscgVy372/5acJPXMrL+HOk6eFa8TxXP/2Pn8K1F0PT4lAs7ZF7eygH5UTz232ifY24qD5VbW3aP2Io9pxWXLK3tfUgHOjKCWeFiPI1RvOEdIvgVlsgjH+tPZI+lHtzp0k8blXZXHkelZzw3VvhZInkX+7Apy3+jblmrfw4uIgzadKX6kJJ+/8A1QXf6fd6fL4d5A0TdsjkfnXf5twcCMsuOhrL1vT7S+hKzRLIj9iK1w+tnqbhL44VmnBom4h4Ukst09j97COqDqvw86GBXTMpWNlh81LNQHWpGmCzSpqVARNNTmm7H8qAJ+BuGW4gvy84YWUB+8I6ueyj9a7xo1hb28KQpGiKi7VVRgAUEcBxJpthb2i82dd0pHdj1/z0FdDgjdCy7uWeVcP1zuWTfCai0sQSPEQA7t61Yt9xXDjBp4R7IGcmpGMlgQ2BUlal4YHQAUwTnnNOQoxuanVU3dAac0VVyo3suOWB0qMsKSKpfltqQJWZxnkap3kywEc/ZNM5NoTWUErBlkAZeo86wdS02RS8sDEDOSo6VvSgiItE5BxkVmWl7K8hjlTJpKC13GHYOAu3GT8a5zxjoa2kpvrMfcSH216bT5/Ouv6zZqeaITgnkO3rQhqMSzWskUwBUghh51r88iykscn709e97ataXktu/VDj4jtXhXVO2HhqVPSoCJ6mvewj8a+t4j0aVQfhnnXgfeNXtCUvq9og7yfoaL4I6Tpd2bNopw3uHcfrXVonVolcMNpAIPoa4rBIWtigPtDI+OeX7V1qzV4bK3gkJBEKKfjtFcGePe3RK17f79A0M4xVpIiF2s/1rIjnjsI/ZVFyKwbrjRFu1ggaGd93MI+QP3p442+Jo0aIHB3Ny8jT+JGp9o4OKxNN4liupBHOioSBtKHcDXtd3ibvFTku09eXn+1OS+ULcV6j3DLt5Z5Hzrw1OYRIGKblJ5g9KyBrttHdmOK2feee8sMEV5X2tPcrj7IREOpziixUaFtNglHDODzVc52iptLZxqW24PTpzoPm4qS3DeLmPYQCVOSRnnWlpesRaqniQoQGG4YGQf8APlS4VUsrflWOS3ymOQPM1zbXphHcTw91zn9KP7RtwaNwQO+Olc84vtpLbUbiSU8nXd5cxyP1GD86MJ2VAHEi5vEl/vXBPqOVZB6Vua+hNvbseoJz8xmsM9K7MPHPlOyAyKVOvuilVkgfePxNbvBUAuOIYAcYRHfn/wCJH61hH3j8T+dbnBpK6szL7wiOPqKnO6hz0f8AD2iSS69vlQ+BagPIvZ2J9lfqMn0FEvFHFmk8NoyXUhu79xkQRsOXxPQChm51+50nTPtEBYSSJjH+4f4a5rL417Ibmd2eWZmYseZPOueYcr20uWhZqP8AEzXLxgtvDZ20S8lUQiQgfFqHrXX9QtpZXV1LTPvclR19PLvyrwEHkD9Kg8PPtWskiOxtw7xC0sXiTuWK9V90Dl5gcqLrfiOfUFjtrCwmuGI27HIGDjuemOVce06b7PcAO3sHqM11bhGzSW/tbmAlI3VWky3NvLPrz/Css5rtpLt66jeXmhXSpd2Y3yD2Wgfcq88c89OdZGr8VyRpIhBC9SrHNEfH1mz3aTTKTbyDaWAyVI5g/X9K5pxFIryRW27c8e7xcLjJBOD+tGGrNjLpR1DW7m7jlieOIJIck7csPgc8qr2Ws6nYoI7O+nhReixuQPpXmYi3VcUxtmFa7R2NeHP4k39mwh1dRd27Hm55OPXIox4hhg4i0VbnT3DZXdE488dD/nlXHI7VmbB70U8Kavd6T41mG9iQEhT0x3xUZYy9xUtYuvLjT2yPaWVQPkMUMnoaKteVjppZveOHPzNCp71ph4jP1JfdFKmX3RSrRKJ94/E/nWvwsSNSbb18Jv0rIPvH4n86v6DK0OqRMpxkEfganLw566VomkLrhkjupQsMayEtjJB2E5/4/iaGLGGKXTYLdlZSkjbGbkAMk59e1HfApB0i6j5pJP42x8dSI9uKEdIt1+zQKEQxqo5uRzOcMB881zY5b6a67Uri2jhuxEpJBGTy7146hbJHCJgp9j3iPLzqzevsuQGceJGArEt37gfDp8q9Vh/mcRtYInmeUYCIMn4/91VulSSwLjc0sfhrvZnwgA6+X48qMJ+J77hS8tLaySB40t1EiSIcE9MgjmMYOK39H4FtdGsY76+mWa+5LDHGfZjY9WPmefwoE4xQfzyWN2yY40DAHkpxnH409zPpnq4iODiPUriGZNQuhcOk4PhnbkDAOeXbn19DWBqEgm1m8YpkKylUJwSuO3zOfrWfp80cEsMjgsCpjk545Hv8qLbfQ11toFSf7PdRggTbdw8+Y8qfWI9DlrturgIzK0UY9tgPeY9h+POr0lsFLADA7V73fD+pcOXDNfWv3DsCJ4vai+v9PzqrqE0QdWM42YyAG5E9uY7UvfFTztZsIE9gkZJIOfTn+1bmh6Xa6jqN212WEdtaGbCnBZun61gaZvlO8TZhRiScdT0wPTnmi7h+HEWpTnkDZmP5l1ovUAL4k5WMu73twA+AoQor4lYC1mUNkrOV/wCR/ahU1p8/Gefqac1GKVPEPYHzpVol5H3j8T+dWdLydRtwOpcCqx94/E/nXrazva3MVxH78Th19cGlfBPXbNJaSz0/TbZVRJ4QX5tykZju+vp6VX1PS7BSZo7tdNiMhd4Jk3RbjzJU5BHTpz61UsOK9KvNElsTYCS4kTah6k/2nOOo5Hr2qhZq9oni3EEExY7g5bDfU1yY4Xe29yVIeG9Ahm3C5vL9m5l2HhKf1+dEFlNaW8EcVh9nWMkD7pgR9R+fOhW5uWnnlSRj4THmme360orl7WVYGw8RGVLYBHpnvWmt+pHeu3KyWAYIQoYsqhuYPp/neuLX08st5PJPkSu5Lj1rquqXDDhW5ljwZTbkI2MkduX1rl+pM0twsknvsgL8sc6Xy6LJ4ucom3Peug8D+IbaMq4Eh9kEnpgcvwwKAsoGhXGRtBOeWetGnB0rvp0zDJaO46+WVH7Gry8LH10ODU4ZFFtcAGYDGAQN/wAK8dQ4T4b1GzeWS1SJgpLOshiYD1I5EfEUNa1Opt1wgZnI5k/LNednD9lt9hmY5HP2zj6VEx/i0tP4R09riUaXqUhJwfBuU5kDPNSAMjn5VoSW02mr9l8VcSkKwXyz1rwfVbT7Uu5UkBwHDL6Y5HsasiW1lmExlbcHGxGO4kAelFlEugFx3avZXkqkNsmkEqkjsR2+dCRro/HuowyWEyMA3iBUi9GyST9BXNzWvz8Z5evaL3B86VNF/wDGPifzpVol5H3j8T+dNTn3j8T+dNSIS8Nyy2cUF9DscpPtMcnJT8+3WtLU+IFuU2zxeE65LIVIwSexFY3Dtyhtp7R/eJ3r68v/AFVy8t1luUJXIkj5+hxWN9azxOCUH2lIYHuRWwJUWGN/DjyBkjPPB6UMcP3Jh1NbaX2oyTgHsaObTTY7iG9uNqhbaJVWPHIsxKjl8qL0c7bdvYePpNr4qLLFcQkvFjsQRj5ihfUeDF0t0vkuWubd1KiNVyyDHRvMY710fTVMZa2AOIrZV9OQryt7bdeGO5X2WHP1rCZ2KsAVrwOusOt5PO1taRD2yoGXGeg/tOO/P4USabpEFrA0VjbLHaguVUMSS2O5PPy/GtpkMmlvEqqkaOAQox/SOf1q1ZrGtrE0eNpxvHkarkUjnGqzhZY2K7lTO9fMeX1x9KqR3EtwN2Ait7oznArf4n02K0nv0kVvb2NGR5Mw5/h+NCOsastgWt7NfbI5tWmPYvT2jZUvWDEHB2k9qszcRW8IZLdXlYDGYxhSfjQrYwyahLIJJWACFs5/Ct+30+JYi82MLg/L/M1V6T6F9Z1GW/nAcnC5wPWs41KRt8jN/cxNR7VrGb0iPsClUV5qKVMIke0fjTEU7dTTUBKKRoZVkRiGU9RRjpcq3NvYO3dwHPpnFBdFWisf5TGR1VifoTWWcVgpXMD2GrxSMhK+IVIHXcDtI/Wul8P21zc2MpYbI5LyJXYnBK7icj5k/SsK+0mSXXGiYEFpvtSgjqTgrj065/7rRTiKLS9IzclBdlGDQFvddXJRh55GPjmlZyh70ObS2lj1V7e2Y7lQnfLkhvTyNV7GK81MyPHMEa3cxlgmefkfUdK9YNf006mPCvrZpjFnd4ikY8s9M8+mc1d0Oaw3X5tZosSXLuzKwI38s8/Pl+FT+OFzrPtUv76W5iWOGPw2EUuMnD/24OOeOfwI86bTxcx2mowRtG09u4Rk2k5JGflyIrQ067VJNRQSKpadiGB6+yvP8CPlVKHUbCwv9SM9ylu10FmSSQ4WQquxiD05YXPxp/jxHOhfiCS/uLBNSulUxnMXhgYI64+jLzrnfFNo9neWySD2prdJQfPcSf1ArpF/rlrc6fdSpPG1tHOskRJ5HDc/yz/7ofvo4ta1W12n7qwVgdwxuPIgL5jkelVMdHvbO0XTfs1lK8oxJ4Ksw9XbkPotVuKbv7NaC3Q4aY4z5AAURXUEkNjLcSLgT3CqvqEU/qaDeMiTdQZORsP51M7yVeoHaelSNbsklOFApU1KgGPvH401OfePxpu1AN1om0COR9LbKnaZCF/D96GQaNuDL1bz7Fpfh7WSQEkf1KDn65NZ/TfFWHrqOo6TBqWl6fd4IvLSLarr/wCODnzrDAtDqGl/aLYeF47mbKYAIGIyT5Z/KieVZbCMqG5PltvYUPXlslxaPGkrRyltwGfZk55wRXN8/p3Wlx285raxeLXkjjjwGLRpgYYkDnjv0qnbafpl3qNt4QWNJIcuU5YPskBvnkc6sz3FwbxrUQwq8iLtZl5qCOmOnWqsUeoWsssEVzGpcZf/AE6EuB55HPFdEzZ3Fv6Z4MFhZtLEhdbrYysvMICeZ9MYNba3Udxr8kQRfs6WY24GADuzy/D60IfYdY8FbkX7sWbZuljVuXlkjOOo61C2u7+03M/goFLYkjJzkjHQ5yPT0o5Sjip65BYX2kalZRwoLp71dhRBuyX7Z9M1KSeIabp1uNxu7cpEmeoVSuQR2wR/y9aoT75LuO5tiIdoJEuPbPbn8edWPEnu7yGZ9owNzYUcz06+lGzk7bXGMKppGniEDYJD08zXL+Lzm6tz/sP510/VEefRlOSQrsefYjBrm3GQixaMG+9IbK/7eWD+dZ/P1WXgapGmpzXQxPSpUqZmPU03anNMTSBq0+HtR/lesW93khUb2seVZlKlZuaEfRv8yttd0xZrd13gDcM9KymsJZRhg2MghlGcEVyTh3iO50iVV3MYu2Oo/wCq6tw1xfY3UYzPtJ8z0rkvzuN6bzLcbIW2W6hGpQCORSNkxXIPoT2q3PpFtczx3UE0bhCSSvb41Gy1KC5vmtTLHIrDKEYrYFtGFOxQrHqwFIqzp7Fk0oIVUuZMnHMCs7UdPha3w4CxL1/90SXKLcWpgBG3GORxWDf6W91GiSMUC5wSx7UwDtWWOC2/0ynkcDlVbSisjBEfeRHknGME9udFcek2fhlDcZkzz3d/gawdTuLTSi3gyg5ABbAPPvirmf6PS/qP+h0WNJ2wWcsR5ACuL6ldG8u3kydg9lAeyjpRFxVxPLqIMMbtgjDNnt5UJ1r88f3WWd/RU9MKkelaJNSp6VMGNMac0xpA1KnpGgGqcU0kLBonZCO6nFQpUBpW2uX9tIskVwwZTkGiKD+JnEEabDKki/7h1oLpxU3HGnujaP8AiTqok3uit5gOau6h/FS/urbworKKM93LkmueUs0vx4jlRMONdSUsVSME9+dYt7ql1eOWmk69hVImlT4SDlT0qR5ciKkq7iB5nGapKNPSI2nBzuHUHtXqsf3BY4zuwCWAoCFKnwe2PrSpmRAqJFKlSBYpsUqVANjnT4pUqAW0UsUqVALFLApUqAW0UsY50qVMPTeTzwn/AOBSDlWBCpnsdgpUqRFuO3DAMAMDIqcZ3ewQNvYDlj6UqVARY7SVAGB5ilSpUw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24" name="AutoShape 4" descr="data:image/jpg;base64,/9j/4AAQSkZJRgABAQAAAQABAAD/2wBDAAkGBwgHBgkIBwgKCgkLDRYPDQwMDRsUFRAWIB0iIiAdHx8kKDQsJCYxJx8fLT0tMTU3Ojo6Iys/RD84QzQ5Ojf/2wBDAQoKCg0MDRoPDxo3JR8lNzc3Nzc3Nzc3Nzc3Nzc3Nzc3Nzc3Nzc3Nzc3Nzc3Nzc3Nzc3Nzc3Nzc3Nzc3Nzc3Nzf/wAARCADEAIMDASIAAhEBAxEB/8QAHAAAAQUBAQEAAAAAAAAAAAAABgABAgQFBwMI/8QAOxAAAgEDAgQDBQYFBAIDAAAAAQIDAAQRBRIGITFBE1FhIjJxgZEUI6GxwdEHFUJS8CRiouFy8TNTkv/EABgBAAMBAQAAAAAAAAAAAAAAAAABAgME/8QAHxEBAQACAwEAAwEAAAAAAAAAAAECERIhMQMTQVEy/9oADAMBAAIRAxEAPwDj5NNmmNNUKSBNSzUBSoCeaW6oUqAlmlmmz6UgCenOgHzS3UmR1G5kYL5lTim+YoB80s02aVAPmnBqNOKAkDT5qFSoCW40qjSoDzNNSNNQDinJpqJOEuEbziGTxRuhslPtS45t6L+/alcpjN05LfA/BDLcSiKCN5JD0RFJJ+VGGjfw61e+2vdL9nQ/0jm37Cuk8PcM2tgwhsbYRAe8+Ms3xNG1vbCGPCscgVy372/5acJPXMrL+HOk6eFa8TxXP/2Pn8K1F0PT4lAs7ZF7eygH5UTz232ifY24qD5VbW3aP2Io9pxWXLK3tfUgHOjKCWeFiPI1RvOEdIvgVlsgjH+tPZI+lHtzp0k8blXZXHkelZzw3VvhZInkX+7Apy3+jblmrfw4uIgzadKX6kJJ+/8A1QXf6fd6fL4d5A0TdsjkfnXf5twcCMsuOhrL1vT7S+hKzRLIj9iK1w+tnqbhL44VmnBom4h4Ukst09j97COqDqvw86GBXTMpWNlh81LNQHWpGmCzSpqVARNNTmm7H8qAJ+BuGW4gvy84YWUB+8I6ueyj9a7xo1hb28KQpGiKi7VVRgAUEcBxJpthb2i82dd0pHdj1/z0FdDgjdCy7uWeVcP1zuWTfCai0sQSPEQA7t61Yt9xXDjBp4R7IGcmpGMlgQ2BUlal4YHQAUwTnnNOQoxuanVU3dAac0VVyo3suOWB0qMsKSKpfltqQJWZxnkap3kywEc/ZNM5NoTWUErBlkAZeo86wdS02RS8sDEDOSo6VvSgiItE5BxkVmWl7K8hjlTJpKC13GHYOAu3GT8a5zxjoa2kpvrMfcSH216bT5/Ouv6zZqeaITgnkO3rQhqMSzWskUwBUghh51r88iykscn709e97ataXktu/VDj4jtXhXVO2HhqVPSoCJ6mvewj8a+t4j0aVQfhnnXgfeNXtCUvq9og7yfoaL4I6Tpd2bNopw3uHcfrXVonVolcMNpAIPoa4rBIWtigPtDI+OeX7V1qzV4bK3gkJBEKKfjtFcGePe3RK17f79A0M4xVpIiF2s/1rIjnjsI/ZVFyKwbrjRFu1ggaGd93MI+QP3p442+Jo0aIHB3Ny8jT+JGp9o4OKxNN4liupBHOioSBtKHcDXtd3ibvFTku09eXn+1OS+ULcV6j3DLt5Z5Hzrw1OYRIGKblJ5g9KyBrttHdmOK2feee8sMEV5X2tPcrj7IREOpziixUaFtNglHDODzVc52iptLZxqW24PTpzoPm4qS3DeLmPYQCVOSRnnWlpesRaqniQoQGG4YGQf8APlS4VUsrflWOS3ymOQPM1zbXphHcTw91zn9KP7RtwaNwQO+Olc84vtpLbUbiSU8nXd5cxyP1GD86MJ2VAHEi5vEl/vXBPqOVZB6Vua+hNvbseoJz8xmsM9K7MPHPlOyAyKVOvuilVkgfePxNbvBUAuOIYAcYRHfn/wCJH61hH3j8T+dbnBpK6szL7wiOPqKnO6hz0f8AD2iSS69vlQ+BagPIvZ2J9lfqMn0FEvFHFmk8NoyXUhu79xkQRsOXxPQChm51+50nTPtEBYSSJjH+4f4a5rL417Ibmd2eWZmYseZPOueYcr20uWhZqP8AEzXLxgtvDZ20S8lUQiQgfFqHrXX9QtpZXV1LTPvclR19PLvyrwEHkD9Kg8PPtWskiOxtw7xC0sXiTuWK9V90Dl5gcqLrfiOfUFjtrCwmuGI27HIGDjuemOVce06b7PcAO3sHqM11bhGzSW/tbmAlI3VWky3NvLPrz/Css5rtpLt66jeXmhXSpd2Y3yD2Wgfcq88c89OdZGr8VyRpIhBC9SrHNEfH1mz3aTTKTbyDaWAyVI5g/X9K5pxFIryRW27c8e7xcLjJBOD+tGGrNjLpR1DW7m7jlieOIJIck7csPgc8qr2Ws6nYoI7O+nhReixuQPpXmYi3VcUxtmFa7R2NeHP4k39mwh1dRd27Hm55OPXIox4hhg4i0VbnT3DZXdE488dD/nlXHI7VmbB70U8Kavd6T41mG9iQEhT0x3xUZYy9xUtYuvLjT2yPaWVQPkMUMnoaKteVjppZveOHPzNCp71ph4jP1JfdFKmX3RSrRKJ94/E/nWvwsSNSbb18Jv0rIPvH4n86v6DK0OqRMpxkEfganLw566VomkLrhkjupQsMayEtjJB2E5/4/iaGLGGKXTYLdlZSkjbGbkAMk59e1HfApB0i6j5pJP42x8dSI9uKEdIt1+zQKEQxqo5uRzOcMB881zY5b6a67Uri2jhuxEpJBGTy7146hbJHCJgp9j3iPLzqzevsuQGceJGArEt37gfDp8q9Vh/mcRtYInmeUYCIMn4/91VulSSwLjc0sfhrvZnwgA6+X48qMJ+J77hS8tLaySB40t1EiSIcE9MgjmMYOK39H4FtdGsY76+mWa+5LDHGfZjY9WPmefwoE4xQfzyWN2yY40DAHkpxnH409zPpnq4iODiPUriGZNQuhcOk4PhnbkDAOeXbn19DWBqEgm1m8YpkKylUJwSuO3zOfrWfp80cEsMjgsCpjk545Hv8qLbfQ11toFSf7PdRggTbdw8+Y8qfWI9DlrturgIzK0UY9tgPeY9h+POr0lsFLADA7V73fD+pcOXDNfWv3DsCJ4vai+v9PzqrqE0QdWM42YyAG5E9uY7UvfFTztZsIE9gkZJIOfTn+1bmh6Xa6jqN212WEdtaGbCnBZun61gaZvlO8TZhRiScdT0wPTnmi7h+HEWpTnkDZmP5l1ovUAL4k5WMu73twA+AoQor4lYC1mUNkrOV/wCR/ahU1p8/Gefqac1GKVPEPYHzpVol5H3j8T+dWdLydRtwOpcCqx94/E/nXrazva3MVxH78Th19cGlfBPXbNJaSz0/TbZVRJ4QX5tykZju+vp6VX1PS7BSZo7tdNiMhd4Jk3RbjzJU5BHTpz61UsOK9KvNElsTYCS4kTah6k/2nOOo5Hr2qhZq9oni3EEExY7g5bDfU1yY4Xe29yVIeG9Ahm3C5vL9m5l2HhKf1+dEFlNaW8EcVh9nWMkD7pgR9R+fOhW5uWnnlSRj4THmme360orl7WVYGw8RGVLYBHpnvWmt+pHeu3KyWAYIQoYsqhuYPp/neuLX08st5PJPkSu5Lj1rquqXDDhW5ljwZTbkI2MkduX1rl+pM0twsknvsgL8sc6Xy6LJ4ucom3Peug8D+IbaMq4Eh9kEnpgcvwwKAsoGhXGRtBOeWetGnB0rvp0zDJaO46+WVH7Gry8LH10ODU4ZFFtcAGYDGAQN/wAK8dQ4T4b1GzeWS1SJgpLOshiYD1I5EfEUNa1Opt1wgZnI5k/LNednD9lt9hmY5HP2zj6VEx/i0tP4R09riUaXqUhJwfBuU5kDPNSAMjn5VoSW02mr9l8VcSkKwXyz1rwfVbT7Uu5UkBwHDL6Y5HsasiW1lmExlbcHGxGO4kAelFlEugFx3avZXkqkNsmkEqkjsR2+dCRro/HuowyWEyMA3iBUi9GyST9BXNzWvz8Z5evaL3B86VNF/wDGPifzpVol5H3j8T+dNTn3j8T+dNSIS8Nyy2cUF9DscpPtMcnJT8+3WtLU+IFuU2zxeE65LIVIwSexFY3Dtyhtp7R/eJ3r68v/AFVy8t1luUJXIkj5+hxWN9azxOCUH2lIYHuRWwJUWGN/DjyBkjPPB6UMcP3Jh1NbaX2oyTgHsaObTTY7iG9uNqhbaJVWPHIsxKjl8qL0c7bdvYePpNr4qLLFcQkvFjsQRj5ihfUeDF0t0vkuWubd1KiNVyyDHRvMY710fTVMZa2AOIrZV9OQryt7bdeGO5X2WHP1rCZ2KsAVrwOusOt5PO1taRD2yoGXGeg/tOO/P4USabpEFrA0VjbLHaguVUMSS2O5PPy/GtpkMmlvEqqkaOAQox/SOf1q1ZrGtrE0eNpxvHkarkUjnGqzhZY2K7lTO9fMeX1x9KqR3EtwN2Ait7oznArf4n02K0nv0kVvb2NGR5Mw5/h+NCOsastgWt7NfbI5tWmPYvT2jZUvWDEHB2k9qszcRW8IZLdXlYDGYxhSfjQrYwyahLIJJWACFs5/Ct+30+JYi82MLg/L/M1V6T6F9Z1GW/nAcnC5wPWs41KRt8jN/cxNR7VrGb0iPsClUV5qKVMIke0fjTEU7dTTUBKKRoZVkRiGU9RRjpcq3NvYO3dwHPpnFBdFWisf5TGR1VifoTWWcVgpXMD2GrxSMhK+IVIHXcDtI/Wul8P21zc2MpYbI5LyJXYnBK7icj5k/SsK+0mSXXGiYEFpvtSgjqTgrj065/7rRTiKLS9IzclBdlGDQFvddXJRh55GPjmlZyh70ObS2lj1V7e2Y7lQnfLkhvTyNV7GK81MyPHMEa3cxlgmefkfUdK9YNf006mPCvrZpjFnd4ikY8s9M8+mc1d0Oaw3X5tZosSXLuzKwI38s8/Pl+FT+OFzrPtUv76W5iWOGPw2EUuMnD/24OOeOfwI86bTxcx2mowRtG09u4Rk2k5JGflyIrQ067VJNRQSKpadiGB6+yvP8CPlVKHUbCwv9SM9ylu10FmSSQ4WQquxiD05YXPxp/jxHOhfiCS/uLBNSulUxnMXhgYI64+jLzrnfFNo9neWySD2prdJQfPcSf1ArpF/rlrc6fdSpPG1tHOskRJ5HDc/yz/7ofvo4ta1W12n7qwVgdwxuPIgL5jkelVMdHvbO0XTfs1lK8oxJ4Ksw9XbkPotVuKbv7NaC3Q4aY4z5AAURXUEkNjLcSLgT3CqvqEU/qaDeMiTdQZORsP51M7yVeoHaelSNbsklOFApU1KgGPvH401OfePxpu1AN1om0COR9LbKnaZCF/D96GQaNuDL1bz7Fpfh7WSQEkf1KDn65NZ/TfFWHrqOo6TBqWl6fd4IvLSLarr/wCODnzrDAtDqGl/aLYeF47mbKYAIGIyT5Z/KieVZbCMqG5PltvYUPXlslxaPGkrRyltwGfZk55wRXN8/p3Wlx285raxeLXkjjjwGLRpgYYkDnjv0qnbafpl3qNt4QWNJIcuU5YPskBvnkc6sz3FwbxrUQwq8iLtZl5qCOmOnWqsUeoWsssEVzGpcZf/AE6EuB55HPFdEzZ3Fv6Z4MFhZtLEhdbrYysvMICeZ9MYNba3Udxr8kQRfs6WY24GADuzy/D60IfYdY8FbkX7sWbZuljVuXlkjOOo61C2u7+03M/goFLYkjJzkjHQ5yPT0o5Sjip65BYX2kalZRwoLp71dhRBuyX7Z9M1KSeIabp1uNxu7cpEmeoVSuQR2wR/y9aoT75LuO5tiIdoJEuPbPbn8edWPEnu7yGZ9owNzYUcz06+lGzk7bXGMKppGniEDYJD08zXL+Lzm6tz/sP510/VEefRlOSQrsefYjBrm3GQixaMG+9IbK/7eWD+dZ/P1WXgapGmpzXQxPSpUqZmPU03anNMTSBq0+HtR/lesW93khUb2seVZlKlZuaEfRv8yttd0xZrd13gDcM9KymsJZRhg2MghlGcEVyTh3iO50iVV3MYu2Oo/wCq6tw1xfY3UYzPtJ8z0rkvzuN6bzLcbIW2W6hGpQCORSNkxXIPoT2q3PpFtczx3UE0bhCSSvb41Gy1KC5vmtTLHIrDKEYrYFtGFOxQrHqwFIqzp7Fk0oIVUuZMnHMCs7UdPha3w4CxL1/90SXKLcWpgBG3GORxWDf6W91GiSMUC5wSx7UwDtWWOC2/0ynkcDlVbSisjBEfeRHknGME9udFcek2fhlDcZkzz3d/gawdTuLTSi3gyg5ABbAPPvirmf6PS/qP+h0WNJ2wWcsR5ACuL6ldG8u3kydg9lAeyjpRFxVxPLqIMMbtgjDNnt5UJ1r88f3WWd/RU9MKkelaJNSp6VMGNMac0xpA1KnpGgGqcU0kLBonZCO6nFQpUBpW2uX9tIskVwwZTkGiKD+JnEEabDKki/7h1oLpxU3HGnujaP8AiTqok3uit5gOau6h/FS/urbworKKM93LkmueUs0vx4jlRMONdSUsVSME9+dYt7ql1eOWmk69hVImlT4SDlT0qR5ciKkq7iB5nGapKNPSI2nBzuHUHtXqsf3BY4zuwCWAoCFKnwe2PrSpmRAqJFKlSBYpsUqVANjnT4pUqAW0UsUqVALFLApUqAW0UsY50qVMPTeTzwn/AOBSDlWBCpnsdgpUqRFuO3DAMAMDIqcZ3ewQNvYDlj6UqVARY7SVAGB5ilSpUw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26" name="AutoShape 6" descr="data:image/jpg;base64,/9j/4AAQSkZJRgABAQAAAQABAAD/2wBDAAkGBwgHBgkIBwgKCgkLDRYPDQwMDRsUFRAWIB0iIiAdHx8kKDQsJCYxJx8fLT0tMTU3Ojo6Iys/RD84QzQ5Ojf/2wBDAQoKCg0MDRoPDxo3JR8lNzc3Nzc3Nzc3Nzc3Nzc3Nzc3Nzc3Nzc3Nzc3Nzc3Nzc3Nzc3Nzc3Nzc3Nzc3Nzc3Nzf/wAARCADEAIMDASIAAhEBAxEB/8QAHAAAAQUBAQEAAAAAAAAAAAAABgABAgQFBwMI/8QAOxAAAgEDAgQDBQYFBAIDAAAAAQIDAAQRBRIGITFBE1FhIjJxgZEUI6GxwdEHFUJS8CRiouFy8TNTkv/EABgBAAMBAQAAAAAAAAAAAAAAAAABAgME/8QAHxEBAQACAwEAAwEAAAAAAAAAAAECERIhMQMTQVEy/9oADAMBAAIRAxEAPwDj5NNmmNNUKSBNSzUBSoCeaW6oUqAlmlmmz6UgCenOgHzS3UmR1G5kYL5lTim+YoB80s02aVAPmnBqNOKAkDT5qFSoCW40qjSoDzNNSNNQDinJpqJOEuEbziGTxRuhslPtS45t6L+/alcpjN05LfA/BDLcSiKCN5JD0RFJJ+VGGjfw61e+2vdL9nQ/0jm37Cuk8PcM2tgwhsbYRAe8+Ms3xNG1vbCGPCscgVy372/5acJPXMrL+HOk6eFa8TxXP/2Pn8K1F0PT4lAs7ZF7eygH5UTz232ifY24qD5VbW3aP2Io9pxWXLK3tfUgHOjKCWeFiPI1RvOEdIvgVlsgjH+tPZI+lHtzp0k8blXZXHkelZzw3VvhZInkX+7Apy3+jblmrfw4uIgzadKX6kJJ+/8A1QXf6fd6fL4d5A0TdsjkfnXf5twcCMsuOhrL1vT7S+hKzRLIj9iK1w+tnqbhL44VmnBom4h4Ukst09j97COqDqvw86GBXTMpWNlh81LNQHWpGmCzSpqVARNNTmm7H8qAJ+BuGW4gvy84YWUB+8I6ueyj9a7xo1hb28KQpGiKi7VVRgAUEcBxJpthb2i82dd0pHdj1/z0FdDgjdCy7uWeVcP1zuWTfCai0sQSPEQA7t61Yt9xXDjBp4R7IGcmpGMlgQ2BUlal4YHQAUwTnnNOQoxuanVU3dAac0VVyo3suOWB0qMsKSKpfltqQJWZxnkap3kywEc/ZNM5NoTWUErBlkAZeo86wdS02RS8sDEDOSo6VvSgiItE5BxkVmWl7K8hjlTJpKC13GHYOAu3GT8a5zxjoa2kpvrMfcSH216bT5/Ouv6zZqeaITgnkO3rQhqMSzWskUwBUghh51r88iykscn709e97ataXktu/VDj4jtXhXVO2HhqVPSoCJ6mvewj8a+t4j0aVQfhnnXgfeNXtCUvq9og7yfoaL4I6Tpd2bNopw3uHcfrXVonVolcMNpAIPoa4rBIWtigPtDI+OeX7V1qzV4bK3gkJBEKKfjtFcGePe3RK17f79A0M4xVpIiF2s/1rIjnjsI/ZVFyKwbrjRFu1ggaGd93MI+QP3p442+Jo0aIHB3Ny8jT+JGp9o4OKxNN4liupBHOioSBtKHcDXtd3ibvFTku09eXn+1OS+ULcV6j3DLt5Z5Hzrw1OYRIGKblJ5g9KyBrttHdmOK2feee8sMEV5X2tPcrj7IREOpziixUaFtNglHDODzVc52iptLZxqW24PTpzoPm4qS3DeLmPYQCVOSRnnWlpesRaqniQoQGG4YGQf8APlS4VUsrflWOS3ymOQPM1zbXphHcTw91zn9KP7RtwaNwQO+Olc84vtpLbUbiSU8nXd5cxyP1GD86MJ2VAHEi5vEl/vXBPqOVZB6Vua+hNvbseoJz8xmsM9K7MPHPlOyAyKVOvuilVkgfePxNbvBUAuOIYAcYRHfn/wCJH61hH3j8T+dbnBpK6szL7wiOPqKnO6hz0f8AD2iSS69vlQ+BagPIvZ2J9lfqMn0FEvFHFmk8NoyXUhu79xkQRsOXxPQChm51+50nTPtEBYSSJjH+4f4a5rL417Ibmd2eWZmYseZPOueYcr20uWhZqP8AEzXLxgtvDZ20S8lUQiQgfFqHrXX9QtpZXV1LTPvclR19PLvyrwEHkD9Kg8PPtWskiOxtw7xC0sXiTuWK9V90Dl5gcqLrfiOfUFjtrCwmuGI27HIGDjuemOVce06b7PcAO3sHqM11bhGzSW/tbmAlI3VWky3NvLPrz/Css5rtpLt66jeXmhXSpd2Y3yD2Wgfcq88c89OdZGr8VyRpIhBC9SrHNEfH1mz3aTTKTbyDaWAyVI5g/X9K5pxFIryRW27c8e7xcLjJBOD+tGGrNjLpR1DW7m7jlieOIJIck7csPgc8qr2Ws6nYoI7O+nhReixuQPpXmYi3VcUxtmFa7R2NeHP4k39mwh1dRd27Hm55OPXIox4hhg4i0VbnT3DZXdE488dD/nlXHI7VmbB70U8Kavd6T41mG9iQEhT0x3xUZYy9xUtYuvLjT2yPaWVQPkMUMnoaKteVjppZveOHPzNCp71ph4jP1JfdFKmX3RSrRKJ94/E/nWvwsSNSbb18Jv0rIPvH4n86v6DK0OqRMpxkEfganLw566VomkLrhkjupQsMayEtjJB2E5/4/iaGLGGKXTYLdlZSkjbGbkAMk59e1HfApB0i6j5pJP42x8dSI9uKEdIt1+zQKEQxqo5uRzOcMB881zY5b6a67Uri2jhuxEpJBGTy7146hbJHCJgp9j3iPLzqzevsuQGceJGArEt37gfDp8q9Vh/mcRtYInmeUYCIMn4/91VulSSwLjc0sfhrvZnwgA6+X48qMJ+J77hS8tLaySB40t1EiSIcE9MgjmMYOK39H4FtdGsY76+mWa+5LDHGfZjY9WPmefwoE4xQfzyWN2yY40DAHkpxnH409zPpnq4iODiPUriGZNQuhcOk4PhnbkDAOeXbn19DWBqEgm1m8YpkKylUJwSuO3zOfrWfp80cEsMjgsCpjk545Hv8qLbfQ11toFSf7PdRggTbdw8+Y8qfWI9DlrturgIzK0UY9tgPeY9h+POr0lsFLADA7V73fD+pcOXDNfWv3DsCJ4vai+v9PzqrqE0QdWM42YyAG5E9uY7UvfFTztZsIE9gkZJIOfTn+1bmh6Xa6jqN212WEdtaGbCnBZun61gaZvlO8TZhRiScdT0wPTnmi7h+HEWpTnkDZmP5l1ovUAL4k5WMu73twA+AoQor4lYC1mUNkrOV/wCR/ahU1p8/Gefqac1GKVPEPYHzpVol5H3j8T+dWdLydRtwOpcCqx94/E/nXrazva3MVxH78Th19cGlfBPXbNJaSz0/TbZVRJ4QX5tykZju+vp6VX1PS7BSZo7tdNiMhd4Jk3RbjzJU5BHTpz61UsOK9KvNElsTYCS4kTah6k/2nOOo5Hr2qhZq9oni3EEExY7g5bDfU1yY4Xe29yVIeG9Ahm3C5vL9m5l2HhKf1+dEFlNaW8EcVh9nWMkD7pgR9R+fOhW5uWnnlSRj4THmme360orl7WVYGw8RGVLYBHpnvWmt+pHeu3KyWAYIQoYsqhuYPp/neuLX08st5PJPkSu5Lj1rquqXDDhW5ljwZTbkI2MkduX1rl+pM0twsknvsgL8sc6Xy6LJ4ucom3Peug8D+IbaMq4Eh9kEnpgcvwwKAsoGhXGRtBOeWetGnB0rvp0zDJaO46+WVH7Gry8LH10ODU4ZFFtcAGYDGAQN/wAK8dQ4T4b1GzeWS1SJgpLOshiYD1I5EfEUNa1Opt1wgZnI5k/LNednD9lt9hmY5HP2zj6VEx/i0tP4R09riUaXqUhJwfBuU5kDPNSAMjn5VoSW02mr9l8VcSkKwXyz1rwfVbT7Uu5UkBwHDL6Y5HsasiW1lmExlbcHGxGO4kAelFlEugFx3avZXkqkNsmkEqkjsR2+dCRro/HuowyWEyMA3iBUi9GyST9BXNzWvz8Z5evaL3B86VNF/wDGPifzpVol5H3j8T+dNTn3j8T+dNSIS8Nyy2cUF9DscpPtMcnJT8+3WtLU+IFuU2zxeE65LIVIwSexFY3Dtyhtp7R/eJ3r68v/AFVy8t1luUJXIkj5+hxWN9azxOCUH2lIYHuRWwJUWGN/DjyBkjPPB6UMcP3Jh1NbaX2oyTgHsaObTTY7iG9uNqhbaJVWPHIsxKjl8qL0c7bdvYePpNr4qLLFcQkvFjsQRj5ihfUeDF0t0vkuWubd1KiNVyyDHRvMY710fTVMZa2AOIrZV9OQryt7bdeGO5X2WHP1rCZ2KsAVrwOusOt5PO1taRD2yoGXGeg/tOO/P4USabpEFrA0VjbLHaguVUMSS2O5PPy/GtpkMmlvEqqkaOAQox/SOf1q1ZrGtrE0eNpxvHkarkUjnGqzhZY2K7lTO9fMeX1x9KqR3EtwN2Ait7oznArf4n02K0nv0kVvb2NGR5Mw5/h+NCOsastgWt7NfbI5tWmPYvT2jZUvWDEHB2k9qszcRW8IZLdXlYDGYxhSfjQrYwyahLIJJWACFs5/Ct+30+JYi82MLg/L/M1V6T6F9Z1GW/nAcnC5wPWs41KRt8jN/cxNR7VrGb0iPsClUV5qKVMIke0fjTEU7dTTUBKKRoZVkRiGU9RRjpcq3NvYO3dwHPpnFBdFWisf5TGR1VifoTWWcVgpXMD2GrxSMhK+IVIHXcDtI/Wul8P21zc2MpYbI5LyJXYnBK7icj5k/SsK+0mSXXGiYEFpvtSgjqTgrj065/7rRTiKLS9IzclBdlGDQFvddXJRh55GPjmlZyh70ObS2lj1V7e2Y7lQnfLkhvTyNV7GK81MyPHMEa3cxlgmefkfUdK9YNf006mPCvrZpjFnd4ikY8s9M8+mc1d0Oaw3X5tZosSXLuzKwI38s8/Pl+FT+OFzrPtUv76W5iWOGPw2EUuMnD/24OOeOfwI86bTxcx2mowRtG09u4Rk2k5JGflyIrQ067VJNRQSKpadiGB6+yvP8CPlVKHUbCwv9SM9ylu10FmSSQ4WQquxiD05YXPxp/jxHOhfiCS/uLBNSulUxnMXhgYI64+jLzrnfFNo9neWySD2prdJQfPcSf1ArpF/rlrc6fdSpPG1tHOskRJ5HDc/yz/7ofvo4ta1W12n7qwVgdwxuPIgL5jkelVMdHvbO0XTfs1lK8oxJ4Ksw9XbkPotVuKbv7NaC3Q4aY4z5AAURXUEkNjLcSLgT3CqvqEU/qaDeMiTdQZORsP51M7yVeoHaelSNbsklOFApU1KgGPvH401OfePxpu1AN1om0COR9LbKnaZCF/D96GQaNuDL1bz7Fpfh7WSQEkf1KDn65NZ/TfFWHrqOo6TBqWl6fd4IvLSLarr/wCODnzrDAtDqGl/aLYeF47mbKYAIGIyT5Z/KieVZbCMqG5PltvYUPXlslxaPGkrRyltwGfZk55wRXN8/p3Wlx285raxeLXkjjjwGLRpgYYkDnjv0qnbafpl3qNt4QWNJIcuU5YPskBvnkc6sz3FwbxrUQwq8iLtZl5qCOmOnWqsUeoWsssEVzGpcZf/AE6EuB55HPFdEzZ3Fv6Z4MFhZtLEhdbrYysvMICeZ9MYNba3Udxr8kQRfs6WY24GADuzy/D60IfYdY8FbkX7sWbZuljVuXlkjOOo61C2u7+03M/goFLYkjJzkjHQ5yPT0o5Sjip65BYX2kalZRwoLp71dhRBuyX7Z9M1KSeIabp1uNxu7cpEmeoVSuQR2wR/y9aoT75LuO5tiIdoJEuPbPbn8edWPEnu7yGZ9owNzYUcz06+lGzk7bXGMKppGniEDYJD08zXL+Lzm6tz/sP510/VEefRlOSQrsefYjBrm3GQixaMG+9IbK/7eWD+dZ/P1WXgapGmpzXQxPSpUqZmPU03anNMTSBq0+HtR/lesW93khUb2seVZlKlZuaEfRv8yttd0xZrd13gDcM9KymsJZRhg2MghlGcEVyTh3iO50iVV3MYu2Oo/wCq6tw1xfY3UYzPtJ8z0rkvzuN6bzLcbIW2W6hGpQCORSNkxXIPoT2q3PpFtczx3UE0bhCSSvb41Gy1KC5vmtTLHIrDKEYrYFtGFOxQrHqwFIqzp7Fk0oIVUuZMnHMCs7UdPha3w4CxL1/90SXKLcWpgBG3GORxWDf6W91GiSMUC5wSx7UwDtWWOC2/0ynkcDlVbSisjBEfeRHknGME9udFcek2fhlDcZkzz3d/gawdTuLTSi3gyg5ABbAPPvirmf6PS/qP+h0WNJ2wWcsR5ACuL6ldG8u3kydg9lAeyjpRFxVxPLqIMMbtgjDNnt5UJ1r88f3WWd/RU9MKkelaJNSp6VMGNMac0xpA1KnpGgGqcU0kLBonZCO6nFQpUBpW2uX9tIskVwwZTkGiKD+JnEEabDKki/7h1oLpxU3HGnujaP8AiTqok3uit5gOau6h/FS/urbworKKM93LkmueUs0vx4jlRMONdSUsVSME9+dYt7ql1eOWmk69hVImlT4SDlT0qR5ciKkq7iB5nGapKNPSI2nBzuHUHtXqsf3BY4zuwCWAoCFKnwe2PrSpmRAqJFKlSBYpsUqVANjnT4pUqAW0UsUqVALFLApUqAW0UsY50qVMPTeTzwn/AOBSDlWBCpnsdgpUqRFuO3DAMAMDIqcZ3ewQNvYDlj6UqVARY7SVAGB5ilSpUw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28" name="AutoShape 8" descr="data:image/jpg;base64,/9j/4AAQSkZJRgABAQAAAQABAAD/2wBDAAkGBwgHBgkIBwgKCgkLDRYPDQwMDRsUFRAWIB0iIiAdHx8kKDQsJCYxJx8fLT0tMTU3Ojo6Iys/RD84QzQ5Ojf/2wBDAQoKCg0MDRoPDxo3JR8lNzc3Nzc3Nzc3Nzc3Nzc3Nzc3Nzc3Nzc3Nzc3Nzc3Nzc3Nzc3Nzc3Nzc3Nzc3Nzc3Nzf/wAARCADEAIMDASIAAhEBAxEB/8QAHAAAAQUBAQEAAAAAAAAAAAAABgABAgQFBwMI/8QAOxAAAgEDAgQDBQYFBAIDAAAAAQIDAAQRBRIGITFBE1FhIjJxgZEUI6GxwdEHFUJS8CRiouFy8TNTkv/EABgBAAMBAQAAAAAAAAAAAAAAAAABAgME/8QAHxEBAQACAwEAAwEAAAAAAAAAAAECERIhMQMTQVEy/9oADAMBAAIRAxEAPwDj5NNmmNNUKSBNSzUBSoCeaW6oUqAlmlmmz6UgCenOgHzS3UmR1G5kYL5lTim+YoB80s02aVAPmnBqNOKAkDT5qFSoCW40qjSoDzNNSNNQDinJpqJOEuEbziGTxRuhslPtS45t6L+/alcpjN05LfA/BDLcSiKCN5JD0RFJJ+VGGjfw61e+2vdL9nQ/0jm37Cuk8PcM2tgwhsbYRAe8+Ms3xNG1vbCGPCscgVy372/5acJPXMrL+HOk6eFa8TxXP/2Pn8K1F0PT4lAs7ZF7eygH5UTz232ifY24qD5VbW3aP2Io9pxWXLK3tfUgHOjKCWeFiPI1RvOEdIvgVlsgjH+tPZI+lHtzp0k8blXZXHkelZzw3VvhZInkX+7Apy3+jblmrfw4uIgzadKX6kJJ+/8A1QXf6fd6fL4d5A0TdsjkfnXf5twcCMsuOhrL1vT7S+hKzRLIj9iK1w+tnqbhL44VmnBom4h4Ukst09j97COqDqvw86GBXTMpWNlh81LNQHWpGmCzSpqVARNNTmm7H8qAJ+BuGW4gvy84YWUB+8I6ueyj9a7xo1hb28KQpGiKi7VVRgAUEcBxJpthb2i82dd0pHdj1/z0FdDgjdCy7uWeVcP1zuWTfCai0sQSPEQA7t61Yt9xXDjBp4R7IGcmpGMlgQ2BUlal4YHQAUwTnnNOQoxuanVU3dAac0VVyo3suOWB0qMsKSKpfltqQJWZxnkap3kywEc/ZNM5NoTWUErBlkAZeo86wdS02RS8sDEDOSo6VvSgiItE5BxkVmWl7K8hjlTJpKC13GHYOAu3GT8a5zxjoa2kpvrMfcSH216bT5/Ouv6zZqeaITgnkO3rQhqMSzWskUwBUghh51r88iykscn709e97ataXktu/VDj4jtXhXVO2HhqVPSoCJ6mvewj8a+t4j0aVQfhnnXgfeNXtCUvq9og7yfoaL4I6Tpd2bNopw3uHcfrXVonVolcMNpAIPoa4rBIWtigPtDI+OeX7V1qzV4bK3gkJBEKKfjtFcGePe3RK17f79A0M4xVpIiF2s/1rIjnjsI/ZVFyKwbrjRFu1ggaGd93MI+QP3p442+Jo0aIHB3Ny8jT+JGp9o4OKxNN4liupBHOioSBtKHcDXtd3ibvFTku09eXn+1OS+ULcV6j3DLt5Z5Hzrw1OYRIGKblJ5g9KyBrttHdmOK2feee8sMEV5X2tPcrj7IREOpziixUaFtNglHDODzVc52iptLZxqW24PTpzoPm4qS3DeLmPYQCVOSRnnWlpesRaqniQoQGG4YGQf8APlS4VUsrflWOS3ymOQPM1zbXphHcTw91zn9KP7RtwaNwQO+Olc84vtpLbUbiSU8nXd5cxyP1GD86MJ2VAHEi5vEl/vXBPqOVZB6Vua+hNvbseoJz8xmsM9K7MPHPlOyAyKVOvuilVkgfePxNbvBUAuOIYAcYRHfn/wCJH61hH3j8T+dbnBpK6szL7wiOPqKnO6hz0f8AD2iSS69vlQ+BagPIvZ2J9lfqMn0FEvFHFmk8NoyXUhu79xkQRsOXxPQChm51+50nTPtEBYSSJjH+4f4a5rL417Ibmd2eWZmYseZPOueYcr20uWhZqP8AEzXLxgtvDZ20S8lUQiQgfFqHrXX9QtpZXV1LTPvclR19PLvyrwEHkD9Kg8PPtWskiOxtw7xC0sXiTuWK9V90Dl5gcqLrfiOfUFjtrCwmuGI27HIGDjuemOVce06b7PcAO3sHqM11bhGzSW/tbmAlI3VWky3NvLPrz/Css5rtpLt66jeXmhXSpd2Y3yD2Wgfcq88c89OdZGr8VyRpIhBC9SrHNEfH1mz3aTTKTbyDaWAyVI5g/X9K5pxFIryRW27c8e7xcLjJBOD+tGGrNjLpR1DW7m7jlieOIJIck7csPgc8qr2Ws6nYoI7O+nhReixuQPpXmYi3VcUxtmFa7R2NeHP4k39mwh1dRd27Hm55OPXIox4hhg4i0VbnT3DZXdE488dD/nlXHI7VmbB70U8Kavd6T41mG9iQEhT0x3xUZYy9xUtYuvLjT2yPaWVQPkMUMnoaKteVjppZveOHPzNCp71ph4jP1JfdFKmX3RSrRKJ94/E/nWvwsSNSbb18Jv0rIPvH4n86v6DK0OqRMpxkEfganLw566VomkLrhkjupQsMayEtjJB2E5/4/iaGLGGKXTYLdlZSkjbGbkAMk59e1HfApB0i6j5pJP42x8dSI9uKEdIt1+zQKEQxqo5uRzOcMB881zY5b6a67Uri2jhuxEpJBGTy7146hbJHCJgp9j3iPLzqzevsuQGceJGArEt37gfDp8q9Vh/mcRtYInmeUYCIMn4/91VulSSwLjc0sfhrvZnwgA6+X48qMJ+J77hS8tLaySB40t1EiSIcE9MgjmMYOK39H4FtdGsY76+mWa+5LDHGfZjY9WPmefwoE4xQfzyWN2yY40DAHkpxnH409zPpnq4iODiPUriGZNQuhcOk4PhnbkDAOeXbn19DWBqEgm1m8YpkKylUJwSuO3zOfrWfp80cEsMjgsCpjk545Hv8qLbfQ11toFSf7PdRggTbdw8+Y8qfWI9DlrturgIzK0UY9tgPeY9h+POr0lsFLADA7V73fD+pcOXDNfWv3DsCJ4vai+v9PzqrqE0QdWM42YyAG5E9uY7UvfFTztZsIE9gkZJIOfTn+1bmh6Xa6jqN212WEdtaGbCnBZun61gaZvlO8TZhRiScdT0wPTnmi7h+HEWpTnkDZmP5l1ovUAL4k5WMu73twA+AoQor4lYC1mUNkrOV/wCR/ahU1p8/Gefqac1GKVPEPYHzpVol5H3j8T+dWdLydRtwOpcCqx94/E/nXrazva3MVxH78Th19cGlfBPXbNJaSz0/TbZVRJ4QX5tykZju+vp6VX1PS7BSZo7tdNiMhd4Jk3RbjzJU5BHTpz61UsOK9KvNElsTYCS4kTah6k/2nOOo5Hr2qhZq9oni3EEExY7g5bDfU1yY4Xe29yVIeG9Ahm3C5vL9m5l2HhKf1+dEFlNaW8EcVh9nWMkD7pgR9R+fOhW5uWnnlSRj4THmme360orl7WVYGw8RGVLYBHpnvWmt+pHeu3KyWAYIQoYsqhuYPp/neuLX08st5PJPkSu5Lj1rquqXDDhW5ljwZTbkI2MkduX1rl+pM0twsknvsgL8sc6Xy6LJ4ucom3Peug8D+IbaMq4Eh9kEnpgcvwwKAsoGhXGRtBOeWetGnB0rvp0zDJaO46+WVH7Gry8LH10ODU4ZFFtcAGYDGAQN/wAK8dQ4T4b1GzeWS1SJgpLOshiYD1I5EfEUNa1Opt1wgZnI5k/LNednD9lt9hmY5HP2zj6VEx/i0tP4R09riUaXqUhJwfBuU5kDPNSAMjn5VoSW02mr9l8VcSkKwXyz1rwfVbT7Uu5UkBwHDL6Y5HsasiW1lmExlbcHGxGO4kAelFlEugFx3avZXkqkNsmkEqkjsR2+dCRro/HuowyWEyMA3iBUi9GyST9BXNzWvz8Z5evaL3B86VNF/wDGPifzpVol5H3j8T+dNTn3j8T+dNSIS8Nyy2cUF9DscpPtMcnJT8+3WtLU+IFuU2zxeE65LIVIwSexFY3Dtyhtp7R/eJ3r68v/AFVy8t1luUJXIkj5+hxWN9azxOCUH2lIYHuRWwJUWGN/DjyBkjPPB6UMcP3Jh1NbaX2oyTgHsaObTTY7iG9uNqhbaJVWPHIsxKjl8qL0c7bdvYePpNr4qLLFcQkvFjsQRj5ihfUeDF0t0vkuWubd1KiNVyyDHRvMY710fTVMZa2AOIrZV9OQryt7bdeGO5X2WHP1rCZ2KsAVrwOusOt5PO1taRD2yoGXGeg/tOO/P4USabpEFrA0VjbLHaguVUMSS2O5PPy/GtpkMmlvEqqkaOAQox/SOf1q1ZrGtrE0eNpxvHkarkUjnGqzhZY2K7lTO9fMeX1x9KqR3EtwN2Ait7oznArf4n02K0nv0kVvb2NGR5Mw5/h+NCOsastgWt7NfbI5tWmPYvT2jZUvWDEHB2k9qszcRW8IZLdXlYDGYxhSfjQrYwyahLIJJWACFs5/Ct+30+JYi82MLg/L/M1V6T6F9Z1GW/nAcnC5wPWs41KRt8jN/cxNR7VrGb0iPsClUV5qKVMIke0fjTEU7dTTUBKKRoZVkRiGU9RRjpcq3NvYO3dwHPpnFBdFWisf5TGR1VifoTWWcVgpXMD2GrxSMhK+IVIHXcDtI/Wul8P21zc2MpYbI5LyJXYnBK7icj5k/SsK+0mSXXGiYEFpvtSgjqTgrj065/7rRTiKLS9IzclBdlGDQFvddXJRh55GPjmlZyh70ObS2lj1V7e2Y7lQnfLkhvTyNV7GK81MyPHMEa3cxlgmefkfUdK9YNf006mPCvrZpjFnd4ikY8s9M8+mc1d0Oaw3X5tZosSXLuzKwI38s8/Pl+FT+OFzrPtUv76W5iWOGPw2EUuMnD/24OOeOfwI86bTxcx2mowRtG09u4Rk2k5JGflyIrQ067VJNRQSKpadiGB6+yvP8CPlVKHUbCwv9SM9ylu10FmSSQ4WQquxiD05YXPxp/jxHOhfiCS/uLBNSulUxnMXhgYI64+jLzrnfFNo9neWySD2prdJQfPcSf1ArpF/rlrc6fdSpPG1tHOskRJ5HDc/yz/7ofvo4ta1W12n7qwVgdwxuPIgL5jkelVMdHvbO0XTfs1lK8oxJ4Ksw9XbkPotVuKbv7NaC3Q4aY4z5AAURXUEkNjLcSLgT3CqvqEU/qaDeMiTdQZORsP51M7yVeoHaelSNbsklOFApU1KgGPvH401OfePxpu1AN1om0COR9LbKnaZCF/D96GQaNuDL1bz7Fpfh7WSQEkf1KDn65NZ/TfFWHrqOo6TBqWl6fd4IvLSLarr/wCODnzrDAtDqGl/aLYeF47mbKYAIGIyT5Z/KieVZbCMqG5PltvYUPXlslxaPGkrRyltwGfZk55wRXN8/p3Wlx285raxeLXkjjjwGLRpgYYkDnjv0qnbafpl3qNt4QWNJIcuU5YPskBvnkc6sz3FwbxrUQwq8iLtZl5qCOmOnWqsUeoWsssEVzGpcZf/AE6EuB55HPFdEzZ3Fv6Z4MFhZtLEhdbrYysvMICeZ9MYNba3Udxr8kQRfs6WY24GADuzy/D60IfYdY8FbkX7sWbZuljVuXlkjOOo61C2u7+03M/goFLYkjJzkjHQ5yPT0o5Sjip65BYX2kalZRwoLp71dhRBuyX7Z9M1KSeIabp1uNxu7cpEmeoVSuQR2wR/y9aoT75LuO5tiIdoJEuPbPbn8edWPEnu7yGZ9owNzYUcz06+lGzk7bXGMKppGniEDYJD08zXL+Lzm6tz/sP510/VEefRlOSQrsefYjBrm3GQixaMG+9IbK/7eWD+dZ/P1WXgapGmpzXQxPSpUqZmPU03anNMTSBq0+HtR/lesW93khUb2seVZlKlZuaEfRv8yttd0xZrd13gDcM9KymsJZRhg2MghlGcEVyTh3iO50iVV3MYu2Oo/wCq6tw1xfY3UYzPtJ8z0rkvzuN6bzLcbIW2W6hGpQCORSNkxXIPoT2q3PpFtczx3UE0bhCSSvb41Gy1KC5vmtTLHIrDKEYrYFtGFOxQrHqwFIqzp7Fk0oIVUuZMnHMCs7UdPha3w4CxL1/90SXKLcWpgBG3GORxWDf6W91GiSMUC5wSx7UwDtWWOC2/0ynkcDlVbSisjBEfeRHknGME9udFcek2fhlDcZkzz3d/gawdTuLTSi3gyg5ABbAPPvirmf6PS/qP+h0WNJ2wWcsR5ACuL6ldG8u3kydg9lAeyjpRFxVxPLqIMMbtgjDNnt5UJ1r88f3WWd/RU9MKkelaJNSp6VMGNMac0xpA1KnpGgGqcU0kLBonZCO6nFQpUBpW2uX9tIskVwwZTkGiKD+JnEEabDKki/7h1oLpxU3HGnujaP8AiTqok3uit5gOau6h/FS/urbworKKM93LkmueUs0vx4jlRMONdSUsVSME9+dYt7ql1eOWmk69hVImlT4SDlT0qR5ciKkq7iB5nGapKNPSI2nBzuHUHtXqsf3BY4zuwCWAoCFKnwe2PrSpmRAqJFKlSBYpsUqVANjnT4pUqAW0UsUqVALFLApUqAW0UsY50qVMPTeTzwn/AOBSDlWBCpnsdgpUqRFuO3DAMAMDIqcZ3ewQNvYDlj6UqVARY7SVAGB5ilSpUw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0730" name="Picture 10" descr="http://www.pencil-drawing-idea.com/images/pencil_drawings_of_a_skull_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1219200"/>
            <a:ext cx="5181599" cy="5181600"/>
          </a:xfrm>
          <a:prstGeom prst="rect">
            <a:avLst/>
          </a:prstGeom>
          <a:noFill/>
        </p:spPr>
      </p:pic>
      <p:cxnSp>
        <p:nvCxnSpPr>
          <p:cNvPr id="8" name="Straight Arrow Connector 7"/>
          <p:cNvCxnSpPr/>
          <p:nvPr/>
        </p:nvCxnSpPr>
        <p:spPr>
          <a:xfrm rot="10800000" flipV="1">
            <a:off x="6019800" y="3657600"/>
            <a:ext cx="2057400" cy="609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4267200" y="609600"/>
            <a:ext cx="15327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MAXILLA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AutoShape 2" descr="data:image/jpg;base64,/9j/4AAQSkZJRgABAQAAAQABAAD/2wBDAAkGBwgHBgkIBwgKCgkLDRYPDQwMDRsUFRAWIB0iIiAdHx8kKDQsJCYxJx8fLT0tMTU3Ojo6Iys/RD84QzQ5Ojf/2wBDAQoKCg0MDRoPDxo3JR8lNzc3Nzc3Nzc3Nzc3Nzc3Nzc3Nzc3Nzc3Nzc3Nzc3Nzc3Nzc3Nzc3Nzc3Nzc3Nzc3Nzf/wAARCADEAIMDASIAAhEBAxEB/8QAHAAAAQUBAQEAAAAAAAAAAAAABgABAgQFBwMI/8QAOxAAAgEDAgQDBQYFBAIDAAAAAQIDAAQRBRIGITFBE1FhIjJxgZEUI6GxwdEHFUJS8CRiouFy8TNTkv/EABgBAAMBAQAAAAAAAAAAAAAAAAABAgME/8QAHxEBAQACAwEAAwEAAAAAAAAAAAECERIhMQMTQVEy/9oADAMBAAIRAxEAPwDj5NNmmNNUKSBNSzUBSoCeaW6oUqAlmlmmz6UgCenOgHzS3UmR1G5kYL5lTim+YoB80s02aVAPmnBqNOKAkDT5qFSoCW40qjSoDzNNSNNQDinJpqJOEuEbziGTxRuhslPtS45t6L+/alcpjN05LfA/BDLcSiKCN5JD0RFJJ+VGGjfw61e+2vdL9nQ/0jm37Cuk8PcM2tgwhsbYRAe8+Ms3xNG1vbCGPCscgVy372/5acJPXMrL+HOk6eFa8TxXP/2Pn8K1F0PT4lAs7ZF7eygH5UTz232ifY24qD5VbW3aP2Io9pxWXLK3tfUgHOjKCWeFiPI1RvOEdIvgVlsgjH+tPZI+lHtzp0k8blXZXHkelZzw3VvhZInkX+7Apy3+jblmrfw4uIgzadKX6kJJ+/8A1QXf6fd6fL4d5A0TdsjkfnXf5twcCMsuOhrL1vT7S+hKzRLIj9iK1w+tnqbhL44VmnBom4h4Ukst09j97COqDqvw86GBXTMpWNlh81LNQHWpGmCzSpqVARNNTmm7H8qAJ+BuGW4gvy84YWUB+8I6ueyj9a7xo1hb28KQpGiKi7VVRgAUEcBxJpthb2i82dd0pHdj1/z0FdDgjdCy7uWeVcP1zuWTfCai0sQSPEQA7t61Yt9xXDjBp4R7IGcmpGMlgQ2BUlal4YHQAUwTnnNOQoxuanVU3dAac0VVyo3suOWB0qMsKSKpfltqQJWZxnkap3kywEc/ZNM5NoTWUErBlkAZeo86wdS02RS8sDEDOSo6VvSgiItE5BxkVmWl7K8hjlTJpKC13GHYOAu3GT8a5zxjoa2kpvrMfcSH216bT5/Ouv6zZqeaITgnkO3rQhqMSzWskUwBUghh51r88iykscn709e97ataXktu/VDj4jtXhXVO2HhqVPSoCJ6mvewj8a+t4j0aVQfhnnXgfeNXtCUvq9og7yfoaL4I6Tpd2bNopw3uHcfrXVonVolcMNpAIPoa4rBIWtigPtDI+OeX7V1qzV4bK3gkJBEKKfjtFcGePe3RK17f79A0M4xVpIiF2s/1rIjnjsI/ZVFyKwbrjRFu1ggaGd93MI+QP3p442+Jo0aIHB3Ny8jT+JGp9o4OKxNN4liupBHOioSBtKHcDXtd3ibvFTku09eXn+1OS+ULcV6j3DLt5Z5Hzrw1OYRIGKblJ5g9KyBrttHdmOK2feee8sMEV5X2tPcrj7IREOpziixUaFtNglHDODzVc52iptLZxqW24PTpzoPm4qS3DeLmPYQCVOSRnnWlpesRaqniQoQGG4YGQf8APlS4VUsrflWOS3ymOQPM1zbXphHcTw91zn9KP7RtwaNwQO+Olc84vtpLbUbiSU8nXd5cxyP1GD86MJ2VAHEi5vEl/vXBPqOVZB6Vua+hNvbseoJz8xmsM9K7MPHPlOyAyKVOvuilVkgfePxNbvBUAuOIYAcYRHfn/wCJH61hH3j8T+dbnBpK6szL7wiOPqKnO6hz0f8AD2iSS69vlQ+BagPIvZ2J9lfqMn0FEvFHFmk8NoyXUhu79xkQRsOXxPQChm51+50nTPtEBYSSJjH+4f4a5rL417Ibmd2eWZmYseZPOueYcr20uWhZqP8AEzXLxgtvDZ20S8lUQiQgfFqHrXX9QtpZXV1LTPvclR19PLvyrwEHkD9Kg8PPtWskiOxtw7xC0sXiTuWK9V90Dl5gcqLrfiOfUFjtrCwmuGI27HIGDjuemOVce06b7PcAO3sHqM11bhGzSW/tbmAlI3VWky3NvLPrz/Css5rtpLt66jeXmhXSpd2Y3yD2Wgfcq88c89OdZGr8VyRpIhBC9SrHNEfH1mz3aTTKTbyDaWAyVI5g/X9K5pxFIryRW27c8e7xcLjJBOD+tGGrNjLpR1DW7m7jlieOIJIck7csPgc8qr2Ws6nYoI7O+nhReixuQPpXmYi3VcUxtmFa7R2NeHP4k39mwh1dRd27Hm55OPXIox4hhg4i0VbnT3DZXdE488dD/nlXHI7VmbB70U8Kavd6T41mG9iQEhT0x3xUZYy9xUtYuvLjT2yPaWVQPkMUMnoaKteVjppZveOHPzNCp71ph4jP1JfdFKmX3RSrRKJ94/E/nWvwsSNSbb18Jv0rIPvH4n86v6DK0OqRMpxkEfganLw566VomkLrhkjupQsMayEtjJB2E5/4/iaGLGGKXTYLdlZSkjbGbkAMk59e1HfApB0i6j5pJP42x8dSI9uKEdIt1+zQKEQxqo5uRzOcMB881zY5b6a67Uri2jhuxEpJBGTy7146hbJHCJgp9j3iPLzqzevsuQGceJGArEt37gfDp8q9Vh/mcRtYInmeUYCIMn4/91VulSSwLjc0sfhrvZnwgA6+X48qMJ+J77hS8tLaySB40t1EiSIcE9MgjmMYOK39H4FtdGsY76+mWa+5LDHGfZjY9WPmefwoE4xQfzyWN2yY40DAHkpxnH409zPpnq4iODiPUriGZNQuhcOk4PhnbkDAOeXbn19DWBqEgm1m8YpkKylUJwSuO3zOfrWfp80cEsMjgsCpjk545Hv8qLbfQ11toFSf7PdRggTbdw8+Y8qfWI9DlrturgIzK0UY9tgPeY9h+POr0lsFLADA7V73fD+pcOXDNfWv3DsCJ4vai+v9PzqrqE0QdWM42YyAG5E9uY7UvfFTztZsIE9gkZJIOfTn+1bmh6Xa6jqN212WEdtaGbCnBZun61gaZvlO8TZhRiScdT0wPTnmi7h+HEWpTnkDZmP5l1ovUAL4k5WMu73twA+AoQor4lYC1mUNkrOV/wCR/ahU1p8/Gefqac1GKVPEPYHzpVol5H3j8T+dWdLydRtwOpcCqx94/E/nXrazva3MVxH78Th19cGlfBPXbNJaSz0/TbZVRJ4QX5tykZju+vp6VX1PS7BSZo7tdNiMhd4Jk3RbjzJU5BHTpz61UsOK9KvNElsTYCS4kTah6k/2nOOo5Hr2qhZq9oni3EEExY7g5bDfU1yY4Xe29yVIeG9Ahm3C5vL9m5l2HhKf1+dEFlNaW8EcVh9nWMkD7pgR9R+fOhW5uWnnlSRj4THmme360orl7WVYGw8RGVLYBHpnvWmt+pHeu3KyWAYIQoYsqhuYPp/neuLX08st5PJPkSu5Lj1rquqXDDhW5ljwZTbkI2MkduX1rl+pM0twsknvsgL8sc6Xy6LJ4ucom3Peug8D+IbaMq4Eh9kEnpgcvwwKAsoGhXGRtBOeWetGnB0rvp0zDJaO46+WVH7Gry8LH10ODU4ZFFtcAGYDGAQN/wAK8dQ4T4b1GzeWS1SJgpLOshiYD1I5EfEUNa1Opt1wgZnI5k/LNednD9lt9hmY5HP2zj6VEx/i0tP4R09riUaXqUhJwfBuU5kDPNSAMjn5VoSW02mr9l8VcSkKwXyz1rwfVbT7Uu5UkBwHDL6Y5HsasiW1lmExlbcHGxGO4kAelFlEugFx3avZXkqkNsmkEqkjsR2+dCRro/HuowyWEyMA3iBUi9GyST9BXNzWvz8Z5evaL3B86VNF/wDGPifzpVol5H3j8T+dNTn3j8T+dNSIS8Nyy2cUF9DscpPtMcnJT8+3WtLU+IFuU2zxeE65LIVIwSexFY3Dtyhtp7R/eJ3r68v/AFVy8t1luUJXIkj5+hxWN9azxOCUH2lIYHuRWwJUWGN/DjyBkjPPB6UMcP3Jh1NbaX2oyTgHsaObTTY7iG9uNqhbaJVWPHIsxKjl8qL0c7bdvYePpNr4qLLFcQkvFjsQRj5ihfUeDF0t0vkuWubd1KiNVyyDHRvMY710fTVMZa2AOIrZV9OQryt7bdeGO5X2WHP1rCZ2KsAVrwOusOt5PO1taRD2yoGXGeg/tOO/P4USabpEFrA0VjbLHaguVUMSS2O5PPy/GtpkMmlvEqqkaOAQox/SOf1q1ZrGtrE0eNpxvHkarkUjnGqzhZY2K7lTO9fMeX1x9KqR3EtwN2Ait7oznArf4n02K0nv0kVvb2NGR5Mw5/h+NCOsastgWt7NfbI5tWmPYvT2jZUvWDEHB2k9qszcRW8IZLdXlYDGYxhSfjQrYwyahLIJJWACFs5/Ct+30+JYi82MLg/L/M1V6T6F9Z1GW/nAcnC5wPWs41KRt8jN/cxNR7VrGb0iPsClUV5qKVMIke0fjTEU7dTTUBKKRoZVkRiGU9RRjpcq3NvYO3dwHPpnFBdFWisf5TGR1VifoTWWcVgpXMD2GrxSMhK+IVIHXcDtI/Wul8P21zc2MpYbI5LyJXYnBK7icj5k/SsK+0mSXXGiYEFpvtSgjqTgrj065/7rRTiKLS9IzclBdlGDQFvddXJRh55GPjmlZyh70ObS2lj1V7e2Y7lQnfLkhvTyNV7GK81MyPHMEa3cxlgmefkfUdK9YNf006mPCvrZpjFnd4ikY8s9M8+mc1d0Oaw3X5tZosSXLuzKwI38s8/Pl+FT+OFzrPtUv76W5iWOGPw2EUuMnD/24OOeOfwI86bTxcx2mowRtG09u4Rk2k5JGflyIrQ067VJNRQSKpadiGB6+yvP8CPlVKHUbCwv9SM9ylu10FmSSQ4WQquxiD05YXPxp/jxHOhfiCS/uLBNSulUxnMXhgYI64+jLzrnfFNo9neWySD2prdJQfPcSf1ArpF/rlrc6fdSpPG1tHOskRJ5HDc/yz/7ofvo4ta1W12n7qwVgdwxuPIgL5jkelVMdHvbO0XTfs1lK8oxJ4Ksw9XbkPotVuKbv7NaC3Q4aY4z5AAURXUEkNjLcSLgT3CqvqEU/qaDeMiTdQZORsP51M7yVeoHaelSNbsklOFApU1KgGPvH401OfePxpu1AN1om0COR9LbKnaZCF/D96GQaNuDL1bz7Fpfh7WSQEkf1KDn65NZ/TfFWHrqOo6TBqWl6fd4IvLSLarr/wCODnzrDAtDqGl/aLYeF47mbKYAIGIyT5Z/KieVZbCMqG5PltvYUPXlslxaPGkrRyltwGfZk55wRXN8/p3Wlx285raxeLXkjjjwGLRpgYYkDnjv0qnbafpl3qNt4QWNJIcuU5YPskBvnkc6sz3FwbxrUQwq8iLtZl5qCOmOnWqsUeoWsssEVzGpcZf/AE6EuB55HPFdEzZ3Fv6Z4MFhZtLEhdbrYysvMICeZ9MYNba3Udxr8kQRfs6WY24GADuzy/D60IfYdY8FbkX7sWbZuljVuXlkjOOo61C2u7+03M/goFLYkjJzkjHQ5yPT0o5Sjip65BYX2kalZRwoLp71dhRBuyX7Z9M1KSeIabp1uNxu7cpEmeoVSuQR2wR/y9aoT75LuO5tiIdoJEuPbPbn8edWPEnu7yGZ9owNzYUcz06+lGzk7bXGMKppGniEDYJD08zXL+Lzm6tz/sP510/VEefRlOSQrsefYjBrm3GQixaMG+9IbK/7eWD+dZ/P1WXgapGmpzXQxPSpUqZmPU03anNMTSBq0+HtR/lesW93khUb2seVZlKlZuaEfRv8yttd0xZrd13gDcM9KymsJZRhg2MghlGcEVyTh3iO50iVV3MYu2Oo/wCq6tw1xfY3UYzPtJ8z0rkvzuN6bzLcbIW2W6hGpQCORSNkxXIPoT2q3PpFtczx3UE0bhCSSvb41Gy1KC5vmtTLHIrDKEYrYFtGFOxQrHqwFIqzp7Fk0oIVUuZMnHMCs7UdPha3w4CxL1/90SXKLcWpgBG3GORxWDf6W91GiSMUC5wSx7UwDtWWOC2/0ynkcDlVbSisjBEfeRHknGME9udFcek2fhlDcZkzz3d/gawdTuLTSi3gyg5ABbAPPvirmf6PS/qP+h0WNJ2wWcsR5ACuL6ldG8u3kydg9lAeyjpRFxVxPLqIMMbtgjDNnt5UJ1r88f3WWd/RU9MKkelaJNSp6VMGNMac0xpA1KnpGgGqcU0kLBonZCO6nFQpUBpW2uX9tIskVwwZTkGiKD+JnEEabDKki/7h1oLpxU3HGnujaP8AiTqok3uit5gOau6h/FS/urbworKKM93LkmueUs0vx4jlRMONdSUsVSME9+dYt7ql1eOWmk69hVImlT4SDlT0qR5ciKkq7iB5nGapKNPSI2nBzuHUHtXqsf3BY4zuwCWAoCFKnwe2PrSpmRAqJFKlSBYpsUqVANjnT4pUqAW0UsUqVALFLApUqAW0UsY50qVMPTeTzwn/AOBSDlWBCpnsdgpUqRFuO3DAMAMDIqcZ3ewQNvYDlj6UqVARY7SVAGB5ilSpUw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24" name="AutoShape 4" descr="data:image/jpg;base64,/9j/4AAQSkZJRgABAQAAAQABAAD/2wBDAAkGBwgHBgkIBwgKCgkLDRYPDQwMDRsUFRAWIB0iIiAdHx8kKDQsJCYxJx8fLT0tMTU3Ojo6Iys/RD84QzQ5Ojf/2wBDAQoKCg0MDRoPDxo3JR8lNzc3Nzc3Nzc3Nzc3Nzc3Nzc3Nzc3Nzc3Nzc3Nzc3Nzc3Nzc3Nzc3Nzc3Nzc3Nzc3Nzf/wAARCADEAIMDASIAAhEBAxEB/8QAHAAAAQUBAQEAAAAAAAAAAAAABgABAgQFBwMI/8QAOxAAAgEDAgQDBQYFBAIDAAAAAQIDAAQRBRIGITFBE1FhIjJxgZEUI6GxwdEHFUJS8CRiouFy8TNTkv/EABgBAAMBAQAAAAAAAAAAAAAAAAABAgME/8QAHxEBAQACAwEAAwEAAAAAAAAAAAECERIhMQMTQVEy/9oADAMBAAIRAxEAPwDj5NNmmNNUKSBNSzUBSoCeaW6oUqAlmlmmz6UgCenOgHzS3UmR1G5kYL5lTim+YoB80s02aVAPmnBqNOKAkDT5qFSoCW40qjSoDzNNSNNQDinJpqJOEuEbziGTxRuhslPtS45t6L+/alcpjN05LfA/BDLcSiKCN5JD0RFJJ+VGGjfw61e+2vdL9nQ/0jm37Cuk8PcM2tgwhsbYRAe8+Ms3xNG1vbCGPCscgVy372/5acJPXMrL+HOk6eFa8TxXP/2Pn8K1F0PT4lAs7ZF7eygH5UTz232ifY24qD5VbW3aP2Io9pxWXLK3tfUgHOjKCWeFiPI1RvOEdIvgVlsgjH+tPZI+lHtzp0k8blXZXHkelZzw3VvhZInkX+7Apy3+jblmrfw4uIgzadKX6kJJ+/8A1QXf6fd6fL4d5A0TdsjkfnXf5twcCMsuOhrL1vT7S+hKzRLIj9iK1w+tnqbhL44VmnBom4h4Ukst09j97COqDqvw86GBXTMpWNlh81LNQHWpGmCzSpqVARNNTmm7H8qAJ+BuGW4gvy84YWUB+8I6ueyj9a7xo1hb28KQpGiKi7VVRgAUEcBxJpthb2i82dd0pHdj1/z0FdDgjdCy7uWeVcP1zuWTfCai0sQSPEQA7t61Yt9xXDjBp4R7IGcmpGMlgQ2BUlal4YHQAUwTnnNOQoxuanVU3dAac0VVyo3suOWB0qMsKSKpfltqQJWZxnkap3kywEc/ZNM5NoTWUErBlkAZeo86wdS02RS8sDEDOSo6VvSgiItE5BxkVmWl7K8hjlTJpKC13GHYOAu3GT8a5zxjoa2kpvrMfcSH216bT5/Ouv6zZqeaITgnkO3rQhqMSzWskUwBUghh51r88iykscn709e97ataXktu/VDj4jtXhXVO2HhqVPSoCJ6mvewj8a+t4j0aVQfhnnXgfeNXtCUvq9og7yfoaL4I6Tpd2bNopw3uHcfrXVonVolcMNpAIPoa4rBIWtigPtDI+OeX7V1qzV4bK3gkJBEKKfjtFcGePe3RK17f79A0M4xVpIiF2s/1rIjnjsI/ZVFyKwbrjRFu1ggaGd93MI+QP3p442+Jo0aIHB3Ny8jT+JGp9o4OKxNN4liupBHOioSBtKHcDXtd3ibvFTku09eXn+1OS+ULcV6j3DLt5Z5Hzrw1OYRIGKblJ5g9KyBrttHdmOK2feee8sMEV5X2tPcrj7IREOpziixUaFtNglHDODzVc52iptLZxqW24PTpzoPm4qS3DeLmPYQCVOSRnnWlpesRaqniQoQGG4YGQf8APlS4VUsrflWOS3ymOQPM1zbXphHcTw91zn9KP7RtwaNwQO+Olc84vtpLbUbiSU8nXd5cxyP1GD86MJ2VAHEi5vEl/vXBPqOVZB6Vua+hNvbseoJz8xmsM9K7MPHPlOyAyKVOvuilVkgfePxNbvBUAuOIYAcYRHfn/wCJH61hH3j8T+dbnBpK6szL7wiOPqKnO6hz0f8AD2iSS69vlQ+BagPIvZ2J9lfqMn0FEvFHFmk8NoyXUhu79xkQRsOXxPQChm51+50nTPtEBYSSJjH+4f4a5rL417Ibmd2eWZmYseZPOueYcr20uWhZqP8AEzXLxgtvDZ20S8lUQiQgfFqHrXX9QtpZXV1LTPvclR19PLvyrwEHkD9Kg8PPtWskiOxtw7xC0sXiTuWK9V90Dl5gcqLrfiOfUFjtrCwmuGI27HIGDjuemOVce06b7PcAO3sHqM11bhGzSW/tbmAlI3VWky3NvLPrz/Css5rtpLt66jeXmhXSpd2Y3yD2Wgfcq88c89OdZGr8VyRpIhBC9SrHNEfH1mz3aTTKTbyDaWAyVI5g/X9K5pxFIryRW27c8e7xcLjJBOD+tGGrNjLpR1DW7m7jlieOIJIck7csPgc8qr2Ws6nYoI7O+nhReixuQPpXmYi3VcUxtmFa7R2NeHP4k39mwh1dRd27Hm55OPXIox4hhg4i0VbnT3DZXdE488dD/nlXHI7VmbB70U8Kavd6T41mG9iQEhT0x3xUZYy9xUtYuvLjT2yPaWVQPkMUMnoaKteVjppZveOHPzNCp71ph4jP1JfdFKmX3RSrRKJ94/E/nWvwsSNSbb18Jv0rIPvH4n86v6DK0OqRMpxkEfganLw566VomkLrhkjupQsMayEtjJB2E5/4/iaGLGGKXTYLdlZSkjbGbkAMk59e1HfApB0i6j5pJP42x8dSI9uKEdIt1+zQKEQxqo5uRzOcMB881zY5b6a67Uri2jhuxEpJBGTy7146hbJHCJgp9j3iPLzqzevsuQGceJGArEt37gfDp8q9Vh/mcRtYInmeUYCIMn4/91VulSSwLjc0sfhrvZnwgA6+X48qMJ+J77hS8tLaySB40t1EiSIcE9MgjmMYOK39H4FtdGsY76+mWa+5LDHGfZjY9WPmefwoE4xQfzyWN2yY40DAHkpxnH409zPpnq4iODiPUriGZNQuhcOk4PhnbkDAOeXbn19DWBqEgm1m8YpkKylUJwSuO3zOfrWfp80cEsMjgsCpjk545Hv8qLbfQ11toFSf7PdRggTbdw8+Y8qfWI9DlrturgIzK0UY9tgPeY9h+POr0lsFLADA7V73fD+pcOXDNfWv3DsCJ4vai+v9PzqrqE0QdWM42YyAG5E9uY7UvfFTztZsIE9gkZJIOfTn+1bmh6Xa6jqN212WEdtaGbCnBZun61gaZvlO8TZhRiScdT0wPTnmi7h+HEWpTnkDZmP5l1ovUAL4k5WMu73twA+AoQor4lYC1mUNkrOV/wCR/ahU1p8/Gefqac1GKVPEPYHzpVol5H3j8T+dWdLydRtwOpcCqx94/E/nXrazva3MVxH78Th19cGlfBPXbNJaSz0/TbZVRJ4QX5tykZju+vp6VX1PS7BSZo7tdNiMhd4Jk3RbjzJU5BHTpz61UsOK9KvNElsTYCS4kTah6k/2nOOo5Hr2qhZq9oni3EEExY7g5bDfU1yY4Xe29yVIeG9Ahm3C5vL9m5l2HhKf1+dEFlNaW8EcVh9nWMkD7pgR9R+fOhW5uWnnlSRj4THmme360orl7WVYGw8RGVLYBHpnvWmt+pHeu3KyWAYIQoYsqhuYPp/neuLX08st5PJPkSu5Lj1rquqXDDhW5ljwZTbkI2MkduX1rl+pM0twsknvsgL8sc6Xy6LJ4ucom3Peug8D+IbaMq4Eh9kEnpgcvwwKAsoGhXGRtBOeWetGnB0rvp0zDJaO46+WVH7Gry8LH10ODU4ZFFtcAGYDGAQN/wAK8dQ4T4b1GzeWS1SJgpLOshiYD1I5EfEUNa1Opt1wgZnI5k/LNednD9lt9hmY5HP2zj6VEx/i0tP4R09riUaXqUhJwfBuU5kDPNSAMjn5VoSW02mr9l8VcSkKwXyz1rwfVbT7Uu5UkBwHDL6Y5HsasiW1lmExlbcHGxGO4kAelFlEugFx3avZXkqkNsmkEqkjsR2+dCRro/HuowyWEyMA3iBUi9GyST9BXNzWvz8Z5evaL3B86VNF/wDGPifzpVol5H3j8T+dNTn3j8T+dNSIS8Nyy2cUF9DscpPtMcnJT8+3WtLU+IFuU2zxeE65LIVIwSexFY3Dtyhtp7R/eJ3r68v/AFVy8t1luUJXIkj5+hxWN9azxOCUH2lIYHuRWwJUWGN/DjyBkjPPB6UMcP3Jh1NbaX2oyTgHsaObTTY7iG9uNqhbaJVWPHIsxKjl8qL0c7bdvYePpNr4qLLFcQkvFjsQRj5ihfUeDF0t0vkuWubd1KiNVyyDHRvMY710fTVMZa2AOIrZV9OQryt7bdeGO5X2WHP1rCZ2KsAVrwOusOt5PO1taRD2yoGXGeg/tOO/P4USabpEFrA0VjbLHaguVUMSS2O5PPy/GtpkMmlvEqqkaOAQox/SOf1q1ZrGtrE0eNpxvHkarkUjnGqzhZY2K7lTO9fMeX1x9KqR3EtwN2Ait7oznArf4n02K0nv0kVvb2NGR5Mw5/h+NCOsastgWt7NfbI5tWmPYvT2jZUvWDEHB2k9qszcRW8IZLdXlYDGYxhSfjQrYwyahLIJJWACFs5/Ct+30+JYi82MLg/L/M1V6T6F9Z1GW/nAcnC5wPWs41KRt8jN/cxNR7VrGb0iPsClUV5qKVMIke0fjTEU7dTTUBKKRoZVkRiGU9RRjpcq3NvYO3dwHPpnFBdFWisf5TGR1VifoTWWcVgpXMD2GrxSMhK+IVIHXcDtI/Wul8P21zc2MpYbI5LyJXYnBK7icj5k/SsK+0mSXXGiYEFpvtSgjqTgrj065/7rRTiKLS9IzclBdlGDQFvddXJRh55GPjmlZyh70ObS2lj1V7e2Y7lQnfLkhvTyNV7GK81MyPHMEa3cxlgmefkfUdK9YNf006mPCvrZpjFnd4ikY8s9M8+mc1d0Oaw3X5tZosSXLuzKwI38s8/Pl+FT+OFzrPtUv76W5iWOGPw2EUuMnD/24OOeOfwI86bTxcx2mowRtG09u4Rk2k5JGflyIrQ067VJNRQSKpadiGB6+yvP8CPlVKHUbCwv9SM9ylu10FmSSQ4WQquxiD05YXPxp/jxHOhfiCS/uLBNSulUxnMXhgYI64+jLzrnfFNo9neWySD2prdJQfPcSf1ArpF/rlrc6fdSpPG1tHOskRJ5HDc/yz/7ofvo4ta1W12n7qwVgdwxuPIgL5jkelVMdHvbO0XTfs1lK8oxJ4Ksw9XbkPotVuKbv7NaC3Q4aY4z5AAURXUEkNjLcSLgT3CqvqEU/qaDeMiTdQZORsP51M7yVeoHaelSNbsklOFApU1KgGPvH401OfePxpu1AN1om0COR9LbKnaZCF/D96GQaNuDL1bz7Fpfh7WSQEkf1KDn65NZ/TfFWHrqOo6TBqWl6fd4IvLSLarr/wCODnzrDAtDqGl/aLYeF47mbKYAIGIyT5Z/KieVZbCMqG5PltvYUPXlslxaPGkrRyltwGfZk55wRXN8/p3Wlx285raxeLXkjjjwGLRpgYYkDnjv0qnbafpl3qNt4QWNJIcuU5YPskBvnkc6sz3FwbxrUQwq8iLtZl5qCOmOnWqsUeoWsssEVzGpcZf/AE6EuB55HPFdEzZ3Fv6Z4MFhZtLEhdbrYysvMICeZ9MYNba3Udxr8kQRfs6WY24GADuzy/D60IfYdY8FbkX7sWbZuljVuXlkjOOo61C2u7+03M/goFLYkjJzkjHQ5yPT0o5Sjip65BYX2kalZRwoLp71dhRBuyX7Z9M1KSeIabp1uNxu7cpEmeoVSuQR2wR/y9aoT75LuO5tiIdoJEuPbPbn8edWPEnu7yGZ9owNzYUcz06+lGzk7bXGMKppGniEDYJD08zXL+Lzm6tz/sP510/VEefRlOSQrsefYjBrm3GQixaMG+9IbK/7eWD+dZ/P1WXgapGmpzXQxPSpUqZmPU03anNMTSBq0+HtR/lesW93khUb2seVZlKlZuaEfRv8yttd0xZrd13gDcM9KymsJZRhg2MghlGcEVyTh3iO50iVV3MYu2Oo/wCq6tw1xfY3UYzPtJ8z0rkvzuN6bzLcbIW2W6hGpQCORSNkxXIPoT2q3PpFtczx3UE0bhCSSvb41Gy1KC5vmtTLHIrDKEYrYFtGFOxQrHqwFIqzp7Fk0oIVUuZMnHMCs7UdPha3w4CxL1/90SXKLcWpgBG3GORxWDf6W91GiSMUC5wSx7UwDtWWOC2/0ynkcDlVbSisjBEfeRHknGME9udFcek2fhlDcZkzz3d/gawdTuLTSi3gyg5ABbAPPvirmf6PS/qP+h0WNJ2wWcsR5ACuL6ldG8u3kydg9lAeyjpRFxVxPLqIMMbtgjDNnt5UJ1r88f3WWd/RU9MKkelaJNSp6VMGNMac0xpA1KnpGgGqcU0kLBonZCO6nFQpUBpW2uX9tIskVwwZTkGiKD+JnEEabDKki/7h1oLpxU3HGnujaP8AiTqok3uit5gOau6h/FS/urbworKKM93LkmueUs0vx4jlRMONdSUsVSME9+dYt7ql1eOWmk69hVImlT4SDlT0qR5ciKkq7iB5nGapKNPSI2nBzuHUHtXqsf3BY4zuwCWAoCFKnwe2PrSpmRAqJFKlSBYpsUqVANjnT4pUqAW0UsUqVALFLApUqAW0UsY50qVMPTeTzwn/AOBSDlWBCpnsdgpUqRFuO3DAMAMDIqcZ3ewQNvYDlj6UqVARY7SVAGB5ilSpUw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26" name="AutoShape 6" descr="data:image/jpg;base64,/9j/4AAQSkZJRgABAQAAAQABAAD/2wBDAAkGBwgHBgkIBwgKCgkLDRYPDQwMDRsUFRAWIB0iIiAdHx8kKDQsJCYxJx8fLT0tMTU3Ojo6Iys/RD84QzQ5Ojf/2wBDAQoKCg0MDRoPDxo3JR8lNzc3Nzc3Nzc3Nzc3Nzc3Nzc3Nzc3Nzc3Nzc3Nzc3Nzc3Nzc3Nzc3Nzc3Nzc3Nzc3Nzf/wAARCADEAIMDASIAAhEBAxEB/8QAHAAAAQUBAQEAAAAAAAAAAAAABgABAgQFBwMI/8QAOxAAAgEDAgQDBQYFBAIDAAAAAQIDAAQRBRIGITFBE1FhIjJxgZEUI6GxwdEHFUJS8CRiouFy8TNTkv/EABgBAAMBAQAAAAAAAAAAAAAAAAABAgME/8QAHxEBAQACAwEAAwEAAAAAAAAAAAECERIhMQMTQVEy/9oADAMBAAIRAxEAPwDj5NNmmNNUKSBNSzUBSoCeaW6oUqAlmlmmz6UgCenOgHzS3UmR1G5kYL5lTim+YoB80s02aVAPmnBqNOKAkDT5qFSoCW40qjSoDzNNSNNQDinJpqJOEuEbziGTxRuhslPtS45t6L+/alcpjN05LfA/BDLcSiKCN5JD0RFJJ+VGGjfw61e+2vdL9nQ/0jm37Cuk8PcM2tgwhsbYRAe8+Ms3xNG1vbCGPCscgVy372/5acJPXMrL+HOk6eFa8TxXP/2Pn8K1F0PT4lAs7ZF7eygH5UTz232ifY24qD5VbW3aP2Io9pxWXLK3tfUgHOjKCWeFiPI1RvOEdIvgVlsgjH+tPZI+lHtzp0k8blXZXHkelZzw3VvhZInkX+7Apy3+jblmrfw4uIgzadKX6kJJ+/8A1QXf6fd6fL4d5A0TdsjkfnXf5twcCMsuOhrL1vT7S+hKzRLIj9iK1w+tnqbhL44VmnBom4h4Ukst09j97COqDqvw86GBXTMpWNlh81LNQHWpGmCzSpqVARNNTmm7H8qAJ+BuGW4gvy84YWUB+8I6ueyj9a7xo1hb28KQpGiKi7VVRgAUEcBxJpthb2i82dd0pHdj1/z0FdDgjdCy7uWeVcP1zuWTfCai0sQSPEQA7t61Yt9xXDjBp4R7IGcmpGMlgQ2BUlal4YHQAUwTnnNOQoxuanVU3dAac0VVyo3suOWB0qMsKSKpfltqQJWZxnkap3kywEc/ZNM5NoTWUErBlkAZeo86wdS02RS8sDEDOSo6VvSgiItE5BxkVmWl7K8hjlTJpKC13GHYOAu3GT8a5zxjoa2kpvrMfcSH216bT5/Ouv6zZqeaITgnkO3rQhqMSzWskUwBUghh51r88iykscn709e97ataXktu/VDj4jtXhXVO2HhqVPSoCJ6mvewj8a+t4j0aVQfhnnXgfeNXtCUvq9og7yfoaL4I6Tpd2bNopw3uHcfrXVonVolcMNpAIPoa4rBIWtigPtDI+OeX7V1qzV4bK3gkJBEKKfjtFcGePe3RK17f79A0M4xVpIiF2s/1rIjnjsI/ZVFyKwbrjRFu1ggaGd93MI+QP3p442+Jo0aIHB3Ny8jT+JGp9o4OKxNN4liupBHOioSBtKHcDXtd3ibvFTku09eXn+1OS+ULcV6j3DLt5Z5Hzrw1OYRIGKblJ5g9KyBrttHdmOK2feee8sMEV5X2tPcrj7IREOpziixUaFtNglHDODzVc52iptLZxqW24PTpzoPm4qS3DeLmPYQCVOSRnnWlpesRaqniQoQGG4YGQf8APlS4VUsrflWOS3ymOQPM1zbXphHcTw91zn9KP7RtwaNwQO+Olc84vtpLbUbiSU8nXd5cxyP1GD86MJ2VAHEi5vEl/vXBPqOVZB6Vua+hNvbseoJz8xmsM9K7MPHPlOyAyKVOvuilVkgfePxNbvBUAuOIYAcYRHfn/wCJH61hH3j8T+dbnBpK6szL7wiOPqKnO6hz0f8AD2iSS69vlQ+BagPIvZ2J9lfqMn0FEvFHFmk8NoyXUhu79xkQRsOXxPQChm51+50nTPtEBYSSJjH+4f4a5rL417Ibmd2eWZmYseZPOueYcr20uWhZqP8AEzXLxgtvDZ20S8lUQiQgfFqHrXX9QtpZXV1LTPvclR19PLvyrwEHkD9Kg8PPtWskiOxtw7xC0sXiTuWK9V90Dl5gcqLrfiOfUFjtrCwmuGI27HIGDjuemOVce06b7PcAO3sHqM11bhGzSW/tbmAlI3VWky3NvLPrz/Css5rtpLt66jeXmhXSpd2Y3yD2Wgfcq88c89OdZGr8VyRpIhBC9SrHNEfH1mz3aTTKTbyDaWAyVI5g/X9K5pxFIryRW27c8e7xcLjJBOD+tGGrNjLpR1DW7m7jlieOIJIck7csPgc8qr2Ws6nYoI7O+nhReixuQPpXmYi3VcUxtmFa7R2NeHP4k39mwh1dRd27Hm55OPXIox4hhg4i0VbnT3DZXdE488dD/nlXHI7VmbB70U8Kavd6T41mG9iQEhT0x3xUZYy9xUtYuvLjT2yPaWVQPkMUMnoaKteVjppZveOHPzNCp71ph4jP1JfdFKmX3RSrRKJ94/E/nWvwsSNSbb18Jv0rIPvH4n86v6DK0OqRMpxkEfganLw566VomkLrhkjupQsMayEtjJB2E5/4/iaGLGGKXTYLdlZSkjbGbkAMk59e1HfApB0i6j5pJP42x8dSI9uKEdIt1+zQKEQxqo5uRzOcMB881zY5b6a67Uri2jhuxEpJBGTy7146hbJHCJgp9j3iPLzqzevsuQGceJGArEt37gfDp8q9Vh/mcRtYInmeUYCIMn4/91VulSSwLjc0sfhrvZnwgA6+X48qMJ+J77hS8tLaySB40t1EiSIcE9MgjmMYOK39H4FtdGsY76+mWa+5LDHGfZjY9WPmefwoE4xQfzyWN2yY40DAHkpxnH409zPpnq4iODiPUriGZNQuhcOk4PhnbkDAOeXbn19DWBqEgm1m8YpkKylUJwSuO3zOfrWfp80cEsMjgsCpjk545Hv8qLbfQ11toFSf7PdRggTbdw8+Y8qfWI9DlrturgIzK0UY9tgPeY9h+POr0lsFLADA7V73fD+pcOXDNfWv3DsCJ4vai+v9PzqrqE0QdWM42YyAG5E9uY7UvfFTztZsIE9gkZJIOfTn+1bmh6Xa6jqN212WEdtaGbCnBZun61gaZvlO8TZhRiScdT0wPTnmi7h+HEWpTnkDZmP5l1ovUAL4k5WMu73twA+AoQor4lYC1mUNkrOV/wCR/ahU1p8/Gefqac1GKVPEPYHzpVol5H3j8T+dWdLydRtwOpcCqx94/E/nXrazva3MVxH78Th19cGlfBPXbNJaSz0/TbZVRJ4QX5tykZju+vp6VX1PS7BSZo7tdNiMhd4Jk3RbjzJU5BHTpz61UsOK9KvNElsTYCS4kTah6k/2nOOo5Hr2qhZq9oni3EEExY7g5bDfU1yY4Xe29yVIeG9Ahm3C5vL9m5l2HhKf1+dEFlNaW8EcVh9nWMkD7pgR9R+fOhW5uWnnlSRj4THmme360orl7WVYGw8RGVLYBHpnvWmt+pHeu3KyWAYIQoYsqhuYPp/neuLX08st5PJPkSu5Lj1rquqXDDhW5ljwZTbkI2MkduX1rl+pM0twsknvsgL8sc6Xy6LJ4ucom3Peug8D+IbaMq4Eh9kEnpgcvwwKAsoGhXGRtBOeWetGnB0rvp0zDJaO46+WVH7Gry8LH10ODU4ZFFtcAGYDGAQN/wAK8dQ4T4b1GzeWS1SJgpLOshiYD1I5EfEUNa1Opt1wgZnI5k/LNednD9lt9hmY5HP2zj6VEx/i0tP4R09riUaXqUhJwfBuU5kDPNSAMjn5VoSW02mr9l8VcSkKwXyz1rwfVbT7Uu5UkBwHDL6Y5HsasiW1lmExlbcHGxGO4kAelFlEugFx3avZXkqkNsmkEqkjsR2+dCRro/HuowyWEyMA3iBUi9GyST9BXNzWvz8Z5evaL3B86VNF/wDGPifzpVol5H3j8T+dNTn3j8T+dNSIS8Nyy2cUF9DscpPtMcnJT8+3WtLU+IFuU2zxeE65LIVIwSexFY3Dtyhtp7R/eJ3r68v/AFVy8t1luUJXIkj5+hxWN9azxOCUH2lIYHuRWwJUWGN/DjyBkjPPB6UMcP3Jh1NbaX2oyTgHsaObTTY7iG9uNqhbaJVWPHIsxKjl8qL0c7bdvYePpNr4qLLFcQkvFjsQRj5ihfUeDF0t0vkuWubd1KiNVyyDHRvMY710fTVMZa2AOIrZV9OQryt7bdeGO5X2WHP1rCZ2KsAVrwOusOt5PO1taRD2yoGXGeg/tOO/P4USabpEFrA0VjbLHaguVUMSS2O5PPy/GtpkMmlvEqqkaOAQox/SOf1q1ZrGtrE0eNpxvHkarkUjnGqzhZY2K7lTO9fMeX1x9KqR3EtwN2Ait7oznArf4n02K0nv0kVvb2NGR5Mw5/h+NCOsastgWt7NfbI5tWmPYvT2jZUvWDEHB2k9qszcRW8IZLdXlYDGYxhSfjQrYwyahLIJJWACFs5/Ct+30+JYi82MLg/L/M1V6T6F9Z1GW/nAcnC5wPWs41KRt8jN/cxNR7VrGb0iPsClUV5qKVMIke0fjTEU7dTTUBKKRoZVkRiGU9RRjpcq3NvYO3dwHPpnFBdFWisf5TGR1VifoTWWcVgpXMD2GrxSMhK+IVIHXcDtI/Wul8P21zc2MpYbI5LyJXYnBK7icj5k/SsK+0mSXXGiYEFpvtSgjqTgrj065/7rRTiKLS9IzclBdlGDQFvddXJRh55GPjmlZyh70ObS2lj1V7e2Y7lQnfLkhvTyNV7GK81MyPHMEa3cxlgmefkfUdK9YNf006mPCvrZpjFnd4ikY8s9M8+mc1d0Oaw3X5tZosSXLuzKwI38s8/Pl+FT+OFzrPtUv76W5iWOGPw2EUuMnD/24OOeOfwI86bTxcx2mowRtG09u4Rk2k5JGflyIrQ067VJNRQSKpadiGB6+yvP8CPlVKHUbCwv9SM9ylu10FmSSQ4WQquxiD05YXPxp/jxHOhfiCS/uLBNSulUxnMXhgYI64+jLzrnfFNo9neWySD2prdJQfPcSf1ArpF/rlrc6fdSpPG1tHOskRJ5HDc/yz/7ofvo4ta1W12n7qwVgdwxuPIgL5jkelVMdHvbO0XTfs1lK8oxJ4Ksw9XbkPotVuKbv7NaC3Q4aY4z5AAURXUEkNjLcSLgT3CqvqEU/qaDeMiTdQZORsP51M7yVeoHaelSNbsklOFApU1KgGPvH401OfePxpu1AN1om0COR9LbKnaZCF/D96GQaNuDL1bz7Fpfh7WSQEkf1KDn65NZ/TfFWHrqOo6TBqWl6fd4IvLSLarr/wCODnzrDAtDqGl/aLYeF47mbKYAIGIyT5Z/KieVZbCMqG5PltvYUPXlslxaPGkrRyltwGfZk55wRXN8/p3Wlx285raxeLXkjjjwGLRpgYYkDnjv0qnbafpl3qNt4QWNJIcuU5YPskBvnkc6sz3FwbxrUQwq8iLtZl5qCOmOnWqsUeoWsssEVzGpcZf/AE6EuB55HPFdEzZ3Fv6Z4MFhZtLEhdbrYysvMICeZ9MYNba3Udxr8kQRfs6WY24GADuzy/D60IfYdY8FbkX7sWbZuljVuXlkjOOo61C2u7+03M/goFLYkjJzkjHQ5yPT0o5Sjip65BYX2kalZRwoLp71dhRBuyX7Z9M1KSeIabp1uNxu7cpEmeoVSuQR2wR/y9aoT75LuO5tiIdoJEuPbPbn8edWPEnu7yGZ9owNzYUcz06+lGzk7bXGMKppGniEDYJD08zXL+Lzm6tz/sP510/VEefRlOSQrsefYjBrm3GQixaMG+9IbK/7eWD+dZ/P1WXgapGmpzXQxPSpUqZmPU03anNMTSBq0+HtR/lesW93khUb2seVZlKlZuaEfRv8yttd0xZrd13gDcM9KymsJZRhg2MghlGcEVyTh3iO50iVV3MYu2Oo/wCq6tw1xfY3UYzPtJ8z0rkvzuN6bzLcbIW2W6hGpQCORSNkxXIPoT2q3PpFtczx3UE0bhCSSvb41Gy1KC5vmtTLHIrDKEYrYFtGFOxQrHqwFIqzp7Fk0oIVUuZMnHMCs7UdPha3w4CxL1/90SXKLcWpgBG3GORxWDf6W91GiSMUC5wSx7UwDtWWOC2/0ynkcDlVbSisjBEfeRHknGME9udFcek2fhlDcZkzz3d/gawdTuLTSi3gyg5ABbAPPvirmf6PS/qP+h0WNJ2wWcsR5ACuL6ldG8u3kydg9lAeyjpRFxVxPLqIMMbtgjDNnt5UJ1r88f3WWd/RU9MKkelaJNSp6VMGNMac0xpA1KnpGgGqcU0kLBonZCO6nFQpUBpW2uX9tIskVwwZTkGiKD+JnEEabDKki/7h1oLpxU3HGnujaP8AiTqok3uit5gOau6h/FS/urbworKKM93LkmueUs0vx4jlRMONdSUsVSME9+dYt7ql1eOWmk69hVImlT4SDlT0qR5ciKkq7iB5nGapKNPSI2nBzuHUHtXqsf3BY4zuwCWAoCFKnwe2PrSpmRAqJFKlSBYpsUqVANjnT4pUqAW0UsUqVALFLApUqAW0UsY50qVMPTeTzwn/AOBSDlWBCpnsdgpUqRFuO3DAMAMDIqcZ3ewQNvYDlj6UqVARY7SVAGB5ilSpUw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28" name="AutoShape 8" descr="data:image/jpg;base64,/9j/4AAQSkZJRgABAQAAAQABAAD/2wBDAAkGBwgHBgkIBwgKCgkLDRYPDQwMDRsUFRAWIB0iIiAdHx8kKDQsJCYxJx8fLT0tMTU3Ojo6Iys/RD84QzQ5Ojf/2wBDAQoKCg0MDRoPDxo3JR8lNzc3Nzc3Nzc3Nzc3Nzc3Nzc3Nzc3Nzc3Nzc3Nzc3Nzc3Nzc3Nzc3Nzc3Nzc3Nzc3Nzf/wAARCADEAIMDASIAAhEBAxEB/8QAHAAAAQUBAQEAAAAAAAAAAAAABgABAgQFBwMI/8QAOxAAAgEDAgQDBQYFBAIDAAAAAQIDAAQRBRIGITFBE1FhIjJxgZEUI6GxwdEHFUJS8CRiouFy8TNTkv/EABgBAAMBAQAAAAAAAAAAAAAAAAABAgME/8QAHxEBAQACAwEAAwEAAAAAAAAAAAECERIhMQMTQVEy/9oADAMBAAIRAxEAPwDj5NNmmNNUKSBNSzUBSoCeaW6oUqAlmlmmz6UgCenOgHzS3UmR1G5kYL5lTim+YoB80s02aVAPmnBqNOKAkDT5qFSoCW40qjSoDzNNSNNQDinJpqJOEuEbziGTxRuhslPtS45t6L+/alcpjN05LfA/BDLcSiKCN5JD0RFJJ+VGGjfw61e+2vdL9nQ/0jm37Cuk8PcM2tgwhsbYRAe8+Ms3xNG1vbCGPCscgVy372/5acJPXMrL+HOk6eFa8TxXP/2Pn8K1F0PT4lAs7ZF7eygH5UTz232ifY24qD5VbW3aP2Io9pxWXLK3tfUgHOjKCWeFiPI1RvOEdIvgVlsgjH+tPZI+lHtzp0k8blXZXHkelZzw3VvhZInkX+7Apy3+jblmrfw4uIgzadKX6kJJ+/8A1QXf6fd6fL4d5A0TdsjkfnXf5twcCMsuOhrL1vT7S+hKzRLIj9iK1w+tnqbhL44VmnBom4h4Ukst09j97COqDqvw86GBXTMpWNlh81LNQHWpGmCzSpqVARNNTmm7H8qAJ+BuGW4gvy84YWUB+8I6ueyj9a7xo1hb28KQpGiKi7VVRgAUEcBxJpthb2i82dd0pHdj1/z0FdDgjdCy7uWeVcP1zuWTfCai0sQSPEQA7t61Yt9xXDjBp4R7IGcmpGMlgQ2BUlal4YHQAUwTnnNOQoxuanVU3dAac0VVyo3suOWB0qMsKSKpfltqQJWZxnkap3kywEc/ZNM5NoTWUErBlkAZeo86wdS02RS8sDEDOSo6VvSgiItE5BxkVmWl7K8hjlTJpKC13GHYOAu3GT8a5zxjoa2kpvrMfcSH216bT5/Ouv6zZqeaITgnkO3rQhqMSzWskUwBUghh51r88iykscn709e97ataXktu/VDj4jtXhXVO2HhqVPSoCJ6mvewj8a+t4j0aVQfhnnXgfeNXtCUvq9og7yfoaL4I6Tpd2bNopw3uHcfrXVonVolcMNpAIPoa4rBIWtigPtDI+OeX7V1qzV4bK3gkJBEKKfjtFcGePe3RK17f79A0M4xVpIiF2s/1rIjnjsI/ZVFyKwbrjRFu1ggaGd93MI+QP3p442+Jo0aIHB3Ny8jT+JGp9o4OKxNN4liupBHOioSBtKHcDXtd3ibvFTku09eXn+1OS+ULcV6j3DLt5Z5Hzrw1OYRIGKblJ5g9KyBrttHdmOK2feee8sMEV5X2tPcrj7IREOpziixUaFtNglHDODzVc52iptLZxqW24PTpzoPm4qS3DeLmPYQCVOSRnnWlpesRaqniQoQGG4YGQf8APlS4VUsrflWOS3ymOQPM1zbXphHcTw91zn9KP7RtwaNwQO+Olc84vtpLbUbiSU8nXd5cxyP1GD86MJ2VAHEi5vEl/vXBPqOVZB6Vua+hNvbseoJz8xmsM9K7MPHPlOyAyKVOvuilVkgfePxNbvBUAuOIYAcYRHfn/wCJH61hH3j8T+dbnBpK6szL7wiOPqKnO6hz0f8AD2iSS69vlQ+BagPIvZ2J9lfqMn0FEvFHFmk8NoyXUhu79xkQRsOXxPQChm51+50nTPtEBYSSJjH+4f4a5rL417Ibmd2eWZmYseZPOueYcr20uWhZqP8AEzXLxgtvDZ20S8lUQiQgfFqHrXX9QtpZXV1LTPvclR19PLvyrwEHkD9Kg8PPtWskiOxtw7xC0sXiTuWK9V90Dl5gcqLrfiOfUFjtrCwmuGI27HIGDjuemOVce06b7PcAO3sHqM11bhGzSW/tbmAlI3VWky3NvLPrz/Css5rtpLt66jeXmhXSpd2Y3yD2Wgfcq88c89OdZGr8VyRpIhBC9SrHNEfH1mz3aTTKTbyDaWAyVI5g/X9K5pxFIryRW27c8e7xcLjJBOD+tGGrNjLpR1DW7m7jlieOIJIck7csPgc8qr2Ws6nYoI7O+nhReixuQPpXmYi3VcUxtmFa7R2NeHP4k39mwh1dRd27Hm55OPXIox4hhg4i0VbnT3DZXdE488dD/nlXHI7VmbB70U8Kavd6T41mG9iQEhT0x3xUZYy9xUtYuvLjT2yPaWVQPkMUMnoaKteVjppZveOHPzNCp71ph4jP1JfdFKmX3RSrRKJ94/E/nWvwsSNSbb18Jv0rIPvH4n86v6DK0OqRMpxkEfganLw566VomkLrhkjupQsMayEtjJB2E5/4/iaGLGGKXTYLdlZSkjbGbkAMk59e1HfApB0i6j5pJP42x8dSI9uKEdIt1+zQKEQxqo5uRzOcMB881zY5b6a67Uri2jhuxEpJBGTy7146hbJHCJgp9j3iPLzqzevsuQGceJGArEt37gfDp8q9Vh/mcRtYInmeUYCIMn4/91VulSSwLjc0sfhrvZnwgA6+X48qMJ+J77hS8tLaySB40t1EiSIcE9MgjmMYOK39H4FtdGsY76+mWa+5LDHGfZjY9WPmefwoE4xQfzyWN2yY40DAHkpxnH409zPpnq4iODiPUriGZNQuhcOk4PhnbkDAOeXbn19DWBqEgm1m8YpkKylUJwSuO3zOfrWfp80cEsMjgsCpjk545Hv8qLbfQ11toFSf7PdRggTbdw8+Y8qfWI9DlrturgIzK0UY9tgPeY9h+POr0lsFLADA7V73fD+pcOXDNfWv3DsCJ4vai+v9PzqrqE0QdWM42YyAG5E9uY7UvfFTztZsIE9gkZJIOfTn+1bmh6Xa6jqN212WEdtaGbCnBZun61gaZvlO8TZhRiScdT0wPTnmi7h+HEWpTnkDZmP5l1ovUAL4k5WMu73twA+AoQor4lYC1mUNkrOV/wCR/ahU1p8/Gefqac1GKVPEPYHzpVol5H3j8T+dWdLydRtwOpcCqx94/E/nXrazva3MVxH78Th19cGlfBPXbNJaSz0/TbZVRJ4QX5tykZju+vp6VX1PS7BSZo7tdNiMhd4Jk3RbjzJU5BHTpz61UsOK9KvNElsTYCS4kTah6k/2nOOo5Hr2qhZq9oni3EEExY7g5bDfU1yY4Xe29yVIeG9Ahm3C5vL9m5l2HhKf1+dEFlNaW8EcVh9nWMkD7pgR9R+fOhW5uWnnlSRj4THmme360orl7WVYGw8RGVLYBHpnvWmt+pHeu3KyWAYIQoYsqhuYPp/neuLX08st5PJPkSu5Lj1rquqXDDhW5ljwZTbkI2MkduX1rl+pM0twsknvsgL8sc6Xy6LJ4ucom3Peug8D+IbaMq4Eh9kEnpgcvwwKAsoGhXGRtBOeWetGnB0rvp0zDJaO46+WVH7Gry8LH10ODU4ZFFtcAGYDGAQN/wAK8dQ4T4b1GzeWS1SJgpLOshiYD1I5EfEUNa1Opt1wgZnI5k/LNednD9lt9hmY5HP2zj6VEx/i0tP4R09riUaXqUhJwfBuU5kDPNSAMjn5VoSW02mr9l8VcSkKwXyz1rwfVbT7Uu5UkBwHDL6Y5HsasiW1lmExlbcHGxGO4kAelFlEugFx3avZXkqkNsmkEqkjsR2+dCRro/HuowyWEyMA3iBUi9GyST9BXNzWvz8Z5evaL3B86VNF/wDGPifzpVol5H3j8T+dNTn3j8T+dNSIS8Nyy2cUF9DscpPtMcnJT8+3WtLU+IFuU2zxeE65LIVIwSexFY3Dtyhtp7R/eJ3r68v/AFVy8t1luUJXIkj5+hxWN9azxOCUH2lIYHuRWwJUWGN/DjyBkjPPB6UMcP3Jh1NbaX2oyTgHsaObTTY7iG9uNqhbaJVWPHIsxKjl8qL0c7bdvYePpNr4qLLFcQkvFjsQRj5ihfUeDF0t0vkuWubd1KiNVyyDHRvMY710fTVMZa2AOIrZV9OQryt7bdeGO5X2WHP1rCZ2KsAVrwOusOt5PO1taRD2yoGXGeg/tOO/P4USabpEFrA0VjbLHaguVUMSS2O5PPy/GtpkMmlvEqqkaOAQox/SOf1q1ZrGtrE0eNpxvHkarkUjnGqzhZY2K7lTO9fMeX1x9KqR3EtwN2Ait7oznArf4n02K0nv0kVvb2NGR5Mw5/h+NCOsastgWt7NfbI5tWmPYvT2jZUvWDEHB2k9qszcRW8IZLdXlYDGYxhSfjQrYwyahLIJJWACFs5/Ct+30+JYi82MLg/L/M1V6T6F9Z1GW/nAcnC5wPWs41KRt8jN/cxNR7VrGb0iPsClUV5qKVMIke0fjTEU7dTTUBKKRoZVkRiGU9RRjpcq3NvYO3dwHPpnFBdFWisf5TGR1VifoTWWcVgpXMD2GrxSMhK+IVIHXcDtI/Wul8P21zc2MpYbI5LyJXYnBK7icj5k/SsK+0mSXXGiYEFpvtSgjqTgrj065/7rRTiKLS9IzclBdlGDQFvddXJRh55GPjmlZyh70ObS2lj1V7e2Y7lQnfLkhvTyNV7GK81MyPHMEa3cxlgmefkfUdK9YNf006mPCvrZpjFnd4ikY8s9M8+mc1d0Oaw3X5tZosSXLuzKwI38s8/Pl+FT+OFzrPtUv76W5iWOGPw2EUuMnD/24OOeOfwI86bTxcx2mowRtG09u4Rk2k5JGflyIrQ067VJNRQSKpadiGB6+yvP8CPlVKHUbCwv9SM9ylu10FmSSQ4WQquxiD05YXPxp/jxHOhfiCS/uLBNSulUxnMXhgYI64+jLzrnfFNo9neWySD2prdJQfPcSf1ArpF/rlrc6fdSpPG1tHOskRJ5HDc/yz/7ofvo4ta1W12n7qwVgdwxuPIgL5jkelVMdHvbO0XTfs1lK8oxJ4Ksw9XbkPotVuKbv7NaC3Q4aY4z5AAURXUEkNjLcSLgT3CqvqEU/qaDeMiTdQZORsP51M7yVeoHaelSNbsklOFApU1KgGPvH401OfePxpu1AN1om0COR9LbKnaZCF/D96GQaNuDL1bz7Fpfh7WSQEkf1KDn65NZ/TfFWHrqOo6TBqWl6fd4IvLSLarr/wCODnzrDAtDqGl/aLYeF47mbKYAIGIyT5Z/KieVZbCMqG5PltvYUPXlslxaPGkrRyltwGfZk55wRXN8/p3Wlx285raxeLXkjjjwGLRpgYYkDnjv0qnbafpl3qNt4QWNJIcuU5YPskBvnkc6sz3FwbxrUQwq8iLtZl5qCOmOnWqsUeoWsssEVzGpcZf/AE6EuB55HPFdEzZ3Fv6Z4MFhZtLEhdbrYysvMICeZ9MYNba3Udxr8kQRfs6WY24GADuzy/D60IfYdY8FbkX7sWbZuljVuXlkjOOo61C2u7+03M/goFLYkjJzkjHQ5yPT0o5Sjip65BYX2kalZRwoLp71dhRBuyX7Z9M1KSeIabp1uNxu7cpEmeoVSuQR2wR/y9aoT75LuO5tiIdoJEuPbPbn8edWPEnu7yGZ9owNzYUcz06+lGzk7bXGMKppGniEDYJD08zXL+Lzm6tz/sP510/VEefRlOSQrsefYjBrm3GQixaMG+9IbK/7eWD+dZ/P1WXgapGmpzXQxPSpUqZmPU03anNMTSBq0+HtR/lesW93khUb2seVZlKlZuaEfRv8yttd0xZrd13gDcM9KymsJZRhg2MghlGcEVyTh3iO50iVV3MYu2Oo/wCq6tw1xfY3UYzPtJ8z0rkvzuN6bzLcbIW2W6hGpQCORSNkxXIPoT2q3PpFtczx3UE0bhCSSvb41Gy1KC5vmtTLHIrDKEYrYFtGFOxQrHqwFIqzp7Fk0oIVUuZMnHMCs7UdPha3w4CxL1/90SXKLcWpgBG3GORxWDf6W91GiSMUC5wSx7UwDtWWOC2/0ynkcDlVbSisjBEfeRHknGME9udFcek2fhlDcZkzz3d/gawdTuLTSi3gyg5ABbAPPvirmf6PS/qP+h0WNJ2wWcsR5ACuL6ldG8u3kydg9lAeyjpRFxVxPLqIMMbtgjDNnt5UJ1r88f3WWd/RU9MKkelaJNSp6VMGNMac0xpA1KnpGgGqcU0kLBonZCO6nFQpUBpW2uX9tIskVwwZTkGiKD+JnEEabDKki/7h1oLpxU3HGnujaP8AiTqok3uit5gOau6h/FS/urbworKKM93LkmueUs0vx4jlRMONdSUsVSME9+dYt7ql1eOWmk69hVImlT4SDlT0qR5ciKkq7iB5nGapKNPSI2nBzuHUHtXqsf3BY4zuwCWAoCFKnwe2PrSpmRAqJFKlSBYpsUqVANjnT4pUqAW0UsUqVALFLApUqAW0UsY50qVMPTeTzwn/AOBSDlWBCpnsdgpUqRFuO3DAMAMDIqcZ3ewQNvYDlj6UqVARY7SVAGB5ilSpUw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0730" name="Picture 10" descr="http://www.pencil-drawing-idea.com/images/pencil_drawings_of_a_skull_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1219200"/>
            <a:ext cx="5181599" cy="5181600"/>
          </a:xfrm>
          <a:prstGeom prst="rect">
            <a:avLst/>
          </a:prstGeom>
          <a:noFill/>
        </p:spPr>
      </p:pic>
      <p:cxnSp>
        <p:nvCxnSpPr>
          <p:cNvPr id="8" name="Straight Arrow Connector 7"/>
          <p:cNvCxnSpPr/>
          <p:nvPr/>
        </p:nvCxnSpPr>
        <p:spPr>
          <a:xfrm>
            <a:off x="1371600" y="2362200"/>
            <a:ext cx="2133600" cy="76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4267200" y="609600"/>
            <a:ext cx="15619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PARIETAL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http://skeletonsandmore.com/cart/images/A31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90800" y="1981200"/>
            <a:ext cx="3867150" cy="3867151"/>
          </a:xfrm>
          <a:prstGeom prst="rect">
            <a:avLst/>
          </a:prstGeom>
          <a:noFill/>
        </p:spPr>
      </p:pic>
      <p:cxnSp>
        <p:nvCxnSpPr>
          <p:cNvPr id="5" name="Straight Arrow Connector 4"/>
          <p:cNvCxnSpPr/>
          <p:nvPr/>
        </p:nvCxnSpPr>
        <p:spPr>
          <a:xfrm flipV="1">
            <a:off x="1828800" y="4267200"/>
            <a:ext cx="3810000" cy="1066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495800" y="990600"/>
            <a:ext cx="10998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TALUS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http://skeletonsandmore.com/cart/images/A31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90800" y="1981200"/>
            <a:ext cx="3867150" cy="3867151"/>
          </a:xfrm>
          <a:prstGeom prst="rect">
            <a:avLst/>
          </a:prstGeom>
          <a:noFill/>
        </p:spPr>
      </p:pic>
      <p:cxnSp>
        <p:nvCxnSpPr>
          <p:cNvPr id="5" name="Straight Arrow Connector 4"/>
          <p:cNvCxnSpPr/>
          <p:nvPr/>
        </p:nvCxnSpPr>
        <p:spPr>
          <a:xfrm>
            <a:off x="1143000" y="3581400"/>
            <a:ext cx="1981200" cy="685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495800" y="990600"/>
            <a:ext cx="19973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PHALANGES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http://skeletonsandmore.com/cart/images/A31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90800" y="1981200"/>
            <a:ext cx="3867150" cy="3867151"/>
          </a:xfrm>
          <a:prstGeom prst="rect">
            <a:avLst/>
          </a:prstGeom>
          <a:noFill/>
        </p:spPr>
      </p:pic>
      <p:cxnSp>
        <p:nvCxnSpPr>
          <p:cNvPr id="5" name="Straight Arrow Connector 4"/>
          <p:cNvCxnSpPr/>
          <p:nvPr/>
        </p:nvCxnSpPr>
        <p:spPr>
          <a:xfrm flipV="1">
            <a:off x="1981200" y="4267200"/>
            <a:ext cx="2743200" cy="838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495800" y="990600"/>
            <a:ext cx="12866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TARSAL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http://skeletonsandmore.com/cart/images/A31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90800" y="1981200"/>
            <a:ext cx="3867150" cy="3867151"/>
          </a:xfrm>
          <a:prstGeom prst="rect">
            <a:avLst/>
          </a:prstGeom>
          <a:noFill/>
        </p:spPr>
      </p:pic>
      <p:cxnSp>
        <p:nvCxnSpPr>
          <p:cNvPr id="5" name="Straight Arrow Connector 4"/>
          <p:cNvCxnSpPr/>
          <p:nvPr/>
        </p:nvCxnSpPr>
        <p:spPr>
          <a:xfrm flipV="1">
            <a:off x="1981200" y="4419600"/>
            <a:ext cx="1905000" cy="685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495800" y="990600"/>
            <a:ext cx="21152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METATARSAL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http://skeletonsandmore.com/cart/images/A31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90800" y="1981200"/>
            <a:ext cx="3867150" cy="3867151"/>
          </a:xfrm>
          <a:prstGeom prst="rect">
            <a:avLst/>
          </a:prstGeom>
          <a:noFill/>
        </p:spPr>
      </p:pic>
      <p:cxnSp>
        <p:nvCxnSpPr>
          <p:cNvPr id="5" name="Straight Arrow Connector 4"/>
          <p:cNvCxnSpPr/>
          <p:nvPr/>
        </p:nvCxnSpPr>
        <p:spPr>
          <a:xfrm rot="10800000" flipV="1">
            <a:off x="5867400" y="4114800"/>
            <a:ext cx="1676400" cy="762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495800" y="990600"/>
            <a:ext cx="19660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CALCANEUS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71</Words>
  <Application>Microsoft Office PowerPoint</Application>
  <PresentationFormat>On-screen Show (4:3)</PresentationFormat>
  <Paragraphs>70</Paragraphs>
  <Slides>34</Slides>
  <Notes>34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smurthwaite</dc:creator>
  <cp:lastModifiedBy>smurthwaite</cp:lastModifiedBy>
  <cp:revision>4</cp:revision>
  <dcterms:created xsi:type="dcterms:W3CDTF">2011-01-06T13:45:13Z</dcterms:created>
  <dcterms:modified xsi:type="dcterms:W3CDTF">2011-01-06T14:52:51Z</dcterms:modified>
</cp:coreProperties>
</file>