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  <p:sldId id="256" r:id="rId3"/>
    <p:sldId id="257" r:id="rId4"/>
    <p:sldId id="258" r:id="rId5"/>
    <p:sldId id="259" r:id="rId6"/>
    <p:sldId id="260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582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F523D6-348B-4E9A-A182-EC8AAE01D34D}" type="datetimeFigureOut">
              <a:rPr lang="en-US" smtClean="0"/>
              <a:t>9/2/2010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0C49D4-0566-4DAD-8A9D-76C0069D877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F523D6-348B-4E9A-A182-EC8AAE01D34D}" type="datetimeFigureOut">
              <a:rPr lang="en-US" smtClean="0"/>
              <a:t>9/2/2010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0C49D4-0566-4DAD-8A9D-76C0069D877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F523D6-348B-4E9A-A182-EC8AAE01D34D}" type="datetimeFigureOut">
              <a:rPr lang="en-US" smtClean="0"/>
              <a:t>9/2/2010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0C49D4-0566-4DAD-8A9D-76C0069D877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F523D6-348B-4E9A-A182-EC8AAE01D34D}" type="datetimeFigureOut">
              <a:rPr lang="en-US" smtClean="0"/>
              <a:t>9/2/2010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0C49D4-0566-4DAD-8A9D-76C0069D877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F523D6-348B-4E9A-A182-EC8AAE01D34D}" type="datetimeFigureOut">
              <a:rPr lang="en-US" smtClean="0"/>
              <a:t>9/2/2010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0C49D4-0566-4DAD-8A9D-76C0069D877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F523D6-348B-4E9A-A182-EC8AAE01D34D}" type="datetimeFigureOut">
              <a:rPr lang="en-US" smtClean="0"/>
              <a:t>9/2/2010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0C49D4-0566-4DAD-8A9D-76C0069D877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F523D6-348B-4E9A-A182-EC8AAE01D34D}" type="datetimeFigureOut">
              <a:rPr lang="en-US" smtClean="0"/>
              <a:t>9/2/2010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0C49D4-0566-4DAD-8A9D-76C0069D877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F523D6-348B-4E9A-A182-EC8AAE01D34D}" type="datetimeFigureOut">
              <a:rPr lang="en-US" smtClean="0"/>
              <a:t>9/2/2010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0C49D4-0566-4DAD-8A9D-76C0069D877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F523D6-348B-4E9A-A182-EC8AAE01D34D}" type="datetimeFigureOut">
              <a:rPr lang="en-US" smtClean="0"/>
              <a:t>9/2/2010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0C49D4-0566-4DAD-8A9D-76C0069D877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F523D6-348B-4E9A-A182-EC8AAE01D34D}" type="datetimeFigureOut">
              <a:rPr lang="en-US" smtClean="0"/>
              <a:t>9/2/2010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0C49D4-0566-4DAD-8A9D-76C0069D877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F523D6-348B-4E9A-A182-EC8AAE01D34D}" type="datetimeFigureOut">
              <a:rPr lang="en-US" smtClean="0"/>
              <a:t>9/2/2010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0C49D4-0566-4DAD-8A9D-76C0069D877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F523D6-348B-4E9A-A182-EC8AAE01D34D}" type="datetimeFigureOut">
              <a:rPr lang="en-US" smtClean="0"/>
              <a:t>9/2/2010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0C49D4-0566-4DAD-8A9D-76C0069D8775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Expansion map2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685800"/>
            <a:ext cx="9144000" cy="5189838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 descr="Language Tree Chart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340141"/>
            <a:ext cx="8305800" cy="623491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Romance Languages Map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3186" y="990600"/>
            <a:ext cx="8167976" cy="480059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Italic Languages.bmp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76400" y="0"/>
            <a:ext cx="5410200" cy="6858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comparison chart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19199" y="57828"/>
            <a:ext cx="6763113" cy="680017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oed2.bmp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33600" y="0"/>
            <a:ext cx="4459078" cy="1066800"/>
          </a:xfrm>
          <a:prstGeom prst="rect">
            <a:avLst/>
          </a:prstGeom>
        </p:spPr>
      </p:pic>
      <p:pic>
        <p:nvPicPr>
          <p:cNvPr id="4" name="Picture 3" descr="oed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" y="1219200"/>
            <a:ext cx="7676826" cy="476771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0</Words>
  <Application>Microsoft Office PowerPoint</Application>
  <PresentationFormat>On-screen Show (4:3)</PresentationFormat>
  <Paragraphs>0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Amity Regional School District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Amity</dc:creator>
  <cp:lastModifiedBy>Amity</cp:lastModifiedBy>
  <cp:revision>5</cp:revision>
  <dcterms:created xsi:type="dcterms:W3CDTF">2010-09-02T13:59:10Z</dcterms:created>
  <dcterms:modified xsi:type="dcterms:W3CDTF">2010-09-02T14:15:25Z</dcterms:modified>
</cp:coreProperties>
</file>