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0" r:id="rId24"/>
    <p:sldId id="28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38" autoAdjust="0"/>
    <p:restoredTop sz="94660"/>
  </p:normalViewPr>
  <p:slideViewPr>
    <p:cSldViewPr>
      <p:cViewPr varScale="1">
        <p:scale>
          <a:sx n="67" d="100"/>
          <a:sy n="67" d="100"/>
        </p:scale>
        <p:origin x="-96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4046C6-CDA3-4796-820F-57BDD6A85E04}" type="datetimeFigureOut">
              <a:rPr lang="en-US" smtClean="0"/>
              <a:t>11/2/2009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D817D1-F024-460F-801D-1E6397257E7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4046C6-CDA3-4796-820F-57BDD6A85E04}" type="datetimeFigureOut">
              <a:rPr lang="en-US" smtClean="0"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D817D1-F024-460F-801D-1E6397257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4046C6-CDA3-4796-820F-57BDD6A85E04}" type="datetimeFigureOut">
              <a:rPr lang="en-US" smtClean="0"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D817D1-F024-460F-801D-1E6397257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4046C6-CDA3-4796-820F-57BDD6A85E04}" type="datetimeFigureOut">
              <a:rPr lang="en-US" smtClean="0"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D817D1-F024-460F-801D-1E6397257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4046C6-CDA3-4796-820F-57BDD6A85E04}" type="datetimeFigureOut">
              <a:rPr lang="en-US" smtClean="0"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D817D1-F024-460F-801D-1E6397257E7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4046C6-CDA3-4796-820F-57BDD6A85E04}" type="datetimeFigureOut">
              <a:rPr lang="en-US" smtClean="0"/>
              <a:t>11/2/2009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D817D1-F024-460F-801D-1E6397257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4046C6-CDA3-4796-820F-57BDD6A85E04}" type="datetimeFigureOut">
              <a:rPr lang="en-US" smtClean="0"/>
              <a:t>11/2/2009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D817D1-F024-460F-801D-1E6397257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4046C6-CDA3-4796-820F-57BDD6A85E04}" type="datetimeFigureOut">
              <a:rPr lang="en-US" smtClean="0"/>
              <a:t>11/2/2009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D817D1-F024-460F-801D-1E6397257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4046C6-CDA3-4796-820F-57BDD6A85E04}" type="datetimeFigureOut">
              <a:rPr lang="en-US" smtClean="0"/>
              <a:t>11/2/2009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D817D1-F024-460F-801D-1E6397257E7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4046C6-CDA3-4796-820F-57BDD6A85E04}" type="datetimeFigureOut">
              <a:rPr lang="en-US" smtClean="0"/>
              <a:t>11/2/2009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D817D1-F024-460F-801D-1E6397257E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4046C6-CDA3-4796-820F-57BDD6A85E04}" type="datetimeFigureOut">
              <a:rPr lang="en-US" smtClean="0"/>
              <a:t>11/2/2009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D817D1-F024-460F-801D-1E6397257E7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94046C6-CDA3-4796-820F-57BDD6A85E04}" type="datetimeFigureOut">
              <a:rPr lang="en-US" smtClean="0"/>
              <a:t>11/2/2009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2D817D1-F024-460F-801D-1E6397257E7A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Vocabulario</a:t>
            </a:r>
            <a:r>
              <a:rPr lang="en-US" dirty="0" smtClean="0"/>
              <a:t> #1/2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el/la </a:t>
            </a:r>
            <a:r>
              <a:rPr lang="en-US" dirty="0" err="1" smtClean="0"/>
              <a:t>asistente</a:t>
            </a:r>
            <a:r>
              <a:rPr lang="en-US" dirty="0" smtClean="0"/>
              <a:t>(a) de </a:t>
            </a:r>
            <a:r>
              <a:rPr lang="en-US" dirty="0" err="1" smtClean="0"/>
              <a:t>vuelo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BD07092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1295400"/>
            <a:ext cx="3200400" cy="54595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</a:t>
            </a:r>
            <a:r>
              <a:rPr lang="en-US" dirty="0" smtClean="0"/>
              <a:t>l </a:t>
            </a:r>
            <a:r>
              <a:rPr lang="en-US" dirty="0" err="1" smtClean="0"/>
              <a:t>asiento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362" name="Picture 2" descr="http://www.clker.com/cliparts/5/a/2/a/11970961171480925287thegemini_Seat.svg.m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1752600"/>
            <a:ext cx="3810000" cy="45998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pasillo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4" descr="TR00723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752600"/>
            <a:ext cx="5044587" cy="4572000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/>
          <p:nvPr/>
        </p:nvCxnSpPr>
        <p:spPr>
          <a:xfrm>
            <a:off x="1905000" y="3886200"/>
            <a:ext cx="2438400" cy="158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ventanilla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BD05722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1371600"/>
            <a:ext cx="5029200" cy="4821015"/>
          </a:xfrm>
          <a:prstGeom prst="rect">
            <a:avLst/>
          </a:prstGeom>
          <a:noFill/>
        </p:spPr>
      </p:pic>
      <p:cxnSp>
        <p:nvCxnSpPr>
          <p:cNvPr id="7" name="Straight Arrow Connector 6"/>
          <p:cNvCxnSpPr/>
          <p:nvPr/>
        </p:nvCxnSpPr>
        <p:spPr>
          <a:xfrm rot="10800000" flipV="1">
            <a:off x="5943600" y="2514600"/>
            <a:ext cx="2286000" cy="533400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compartamiento</a:t>
            </a:r>
            <a:r>
              <a:rPr lang="en-US" dirty="0" smtClean="0"/>
              <a:t> superior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290" name="AutoShape 2" descr="http://comps.fotosearch.com/bigcomps/BLD/BLD018/GMPPaa560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92" name="AutoShape 4" descr="http://comps.fotosearch.com/bigcomps/BLD/BLD018/GMPPaa560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600200"/>
            <a:ext cx="6979279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máscara</a:t>
            </a:r>
            <a:r>
              <a:rPr lang="en-US" dirty="0" smtClean="0"/>
              <a:t> de </a:t>
            </a:r>
            <a:r>
              <a:rPr lang="en-US" dirty="0" err="1" smtClean="0"/>
              <a:t>oxígeno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 descr="http://www.cpblogs.org.au/heydad/images/Oxygen%20Mas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295400"/>
            <a:ext cx="3852333" cy="533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cinturón</a:t>
            </a:r>
            <a:r>
              <a:rPr lang="en-US" dirty="0" smtClean="0"/>
              <a:t> de </a:t>
            </a:r>
            <a:r>
              <a:rPr lang="en-US" dirty="0" err="1" smtClean="0"/>
              <a:t>seguridad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8" name="Picture 8" descr="C:\Users\Kate Kaszynski\AppData\Local\Microsoft\Windows\Temporary Internet Files\Content.IE5\TMCHGSY8\MCj0305237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8430" y="3048000"/>
            <a:ext cx="3725570" cy="2861075"/>
          </a:xfrm>
          <a:prstGeom prst="rect">
            <a:avLst/>
          </a:prstGeom>
          <a:noFill/>
        </p:spPr>
      </p:pic>
      <p:pic>
        <p:nvPicPr>
          <p:cNvPr id="10249" name="Picture 9" descr="C:\Users\Kate Kaszynski\AppData\Local\Microsoft\Windows\Temporary Internet Files\Content.IE5\9459GD7D\MCj0383420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2133600"/>
            <a:ext cx="3352800" cy="4175702"/>
          </a:xfrm>
          <a:prstGeom prst="rect">
            <a:avLst/>
          </a:prstGeom>
          <a:noFill/>
        </p:spPr>
      </p:pic>
      <p:cxnSp>
        <p:nvCxnSpPr>
          <p:cNvPr id="13" name="Straight Arrow Connector 12"/>
          <p:cNvCxnSpPr/>
          <p:nvPr/>
        </p:nvCxnSpPr>
        <p:spPr>
          <a:xfrm flipV="1">
            <a:off x="990600" y="4572000"/>
            <a:ext cx="2590800" cy="685800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señal</a:t>
            </a:r>
            <a:r>
              <a:rPr lang="en-US" dirty="0" smtClean="0"/>
              <a:t> de no </a:t>
            </a:r>
            <a:r>
              <a:rPr lang="en-US" dirty="0" err="1" smtClean="0"/>
              <a:t>fumar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9" descr="j02860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1676400"/>
            <a:ext cx="4038600" cy="45751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servicio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http://www.clipartguide.com/_named_clipart_images/0511-0901-0417-2548_Man_Leaving_the_Bathroom_at_Work_with_Toilet_Paper_Hanging_Out_of_His_Pants_clipart_im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399" y="1600200"/>
            <a:ext cx="4753867" cy="449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maleta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TR00698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599" y="1752600"/>
            <a:ext cx="5162527" cy="4267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aeropuerto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4578" name="Picture 2" descr="http://dir.coolclips.com/Travel/Transportation/Air_Travel/Airports/Airport_Terminals/airport_symbol_CoolClips_arch02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752600"/>
            <a:ext cx="6737192" cy="4419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taxi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http://www.clipproject.info/Cliparts_Free/Auto_Free/Clipart-Cartoon-Design-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1295400"/>
            <a:ext cx="5334000" cy="533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</a:t>
            </a:r>
            <a:r>
              <a:rPr lang="en-US" dirty="0" err="1" smtClean="0"/>
              <a:t>acturar</a:t>
            </a:r>
            <a:r>
              <a:rPr lang="en-US" dirty="0" smtClean="0"/>
              <a:t> el </a:t>
            </a:r>
            <a:r>
              <a:rPr lang="en-US" dirty="0" err="1" smtClean="0"/>
              <a:t>equipaje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http://www.clipartguide.com/_named_clipart_images/0511-0810-2001-2858_Hotel_Check_In_clipart_im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1676400"/>
            <a:ext cx="4876800" cy="4779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equipaje</a:t>
            </a:r>
            <a:r>
              <a:rPr lang="en-US" dirty="0" smtClean="0"/>
              <a:t> de </a:t>
            </a:r>
            <a:r>
              <a:rPr lang="en-US" dirty="0" err="1" smtClean="0"/>
              <a:t>mano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j01747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1219200"/>
            <a:ext cx="6019800" cy="5301018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/>
          <p:nvPr/>
        </p:nvCxnSpPr>
        <p:spPr>
          <a:xfrm rot="16200000" flipV="1">
            <a:off x="6324600" y="5334000"/>
            <a:ext cx="1524000" cy="1524000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hacer</a:t>
            </a:r>
            <a:r>
              <a:rPr lang="en-US" dirty="0" smtClean="0"/>
              <a:t> la </a:t>
            </a:r>
            <a:r>
              <a:rPr lang="en-US" dirty="0" err="1" smtClean="0"/>
              <a:t>maleta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50" name="AutoShape 2" descr="Drawing - young man packing &#10;a suitcase and &#10;a young woman &#10;standing behind &#10;waiting. fotosearch &#10;- search clipart, &#10;illustration, &#10;drawings and vector &#10;eps graphics imag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" name="AutoShape 4" descr="Drawing - young man packing &#10;a suitcase and &#10;a young woman &#10;standing behind &#10;waiting. fotosearch &#10;- search clipart, &#10;illustration, &#10;drawings and vector &#10;eps graphics imag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799" y="1600200"/>
            <a:ext cx="605589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abordar</a:t>
            </a:r>
            <a:r>
              <a:rPr lang="en-US" dirty="0" smtClean="0"/>
              <a:t>, </a:t>
            </a:r>
            <a:r>
              <a:rPr lang="en-US" dirty="0" err="1" smtClean="0"/>
              <a:t>embarcar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PE0261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371600"/>
            <a:ext cx="4114800" cy="4979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</a:t>
            </a:r>
            <a:r>
              <a:rPr lang="en-US" dirty="0" smtClean="0"/>
              <a:t>l </a:t>
            </a:r>
            <a:r>
              <a:rPr lang="en-US" dirty="0" err="1" smtClean="0"/>
              <a:t>avión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IN00137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1447800"/>
            <a:ext cx="6858000" cy="3886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mostrador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2530" name="Picture 2" descr="http://www.chumpysclipart.com/images/illustrations/thumbnail/3558_picture_of_a_stylistic_image_of_a_man_at_a_ticket_counter_with_his_bagg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1676400"/>
            <a:ext cx="5612941" cy="4191000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/>
          <p:nvPr/>
        </p:nvCxnSpPr>
        <p:spPr>
          <a:xfrm rot="5400000">
            <a:off x="6781800" y="1676400"/>
            <a:ext cx="2209800" cy="1143000"/>
          </a:xfrm>
          <a:prstGeom prst="straightConnector1">
            <a:avLst/>
          </a:prstGeom>
          <a:ln w="730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boleto</a:t>
            </a:r>
            <a:r>
              <a:rPr lang="en-US" dirty="0" smtClean="0"/>
              <a:t>/el </a:t>
            </a:r>
            <a:r>
              <a:rPr lang="en-US" dirty="0" err="1" smtClean="0"/>
              <a:t>billete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08" name="Picture 4" descr="http://eduscapes.com/sessions/virtual/virtualnav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1371600"/>
            <a:ext cx="4343400" cy="52204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pasaporte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4" name="Picture 4" descr="C:\Users\Kate Kaszynski\AppData\Local\Microsoft\Windows\Temporary Internet Files\Content.IE5\9459GD7D\MPj0305800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1371600"/>
            <a:ext cx="3824478" cy="480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pasajero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9459" name="Picture 3" descr="C:\Users\Kate Kaszynski\AppData\Local\Microsoft\Windows\Temporary Internet Files\Content.IE5\UN872RPT\MCj0295727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1524000"/>
            <a:ext cx="5638800" cy="46546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04800"/>
            <a:ext cx="81534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el control de </a:t>
            </a:r>
            <a:r>
              <a:rPr lang="en-US" dirty="0" err="1" smtClean="0"/>
              <a:t>seguridad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j015857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1295400"/>
            <a:ext cx="4497388" cy="5019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hacer</a:t>
            </a:r>
            <a:r>
              <a:rPr lang="en-US" dirty="0" smtClean="0"/>
              <a:t> cola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410" name="Picture 2" descr="http://www.clipartguide.com/_named_clipart_images/0511-0909-0401-4763_Airport_Security_Guard_Checking_Passenger_Bags_clipart_im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1600200"/>
            <a:ext cx="5193167" cy="449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57</TotalTime>
  <Words>70</Words>
  <Application>Microsoft Office PowerPoint</Application>
  <PresentationFormat>On-screen Show (4:3)</PresentationFormat>
  <Paragraphs>24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Solstice</vt:lpstr>
      <vt:lpstr>Vocabulario #1/2</vt:lpstr>
      <vt:lpstr>el aeropuerto</vt:lpstr>
      <vt:lpstr>el avión</vt:lpstr>
      <vt:lpstr>el mostrador</vt:lpstr>
      <vt:lpstr>el boleto/el billete</vt:lpstr>
      <vt:lpstr>el pasaporte</vt:lpstr>
      <vt:lpstr>el pasajero</vt:lpstr>
      <vt:lpstr>pasar por el control de seguridad</vt:lpstr>
      <vt:lpstr>hacer cola</vt:lpstr>
      <vt:lpstr>el/la asistente(a) de vuelo</vt:lpstr>
      <vt:lpstr>el asiento</vt:lpstr>
      <vt:lpstr>el pasillo</vt:lpstr>
      <vt:lpstr>la ventanilla</vt:lpstr>
      <vt:lpstr>el compartamiento superior</vt:lpstr>
      <vt:lpstr>la máscara de oxígeno</vt:lpstr>
      <vt:lpstr>el cinturón de seguridad</vt:lpstr>
      <vt:lpstr>la señal de no fumar</vt:lpstr>
      <vt:lpstr>el servicio</vt:lpstr>
      <vt:lpstr>la maleta</vt:lpstr>
      <vt:lpstr>el taxi</vt:lpstr>
      <vt:lpstr>facturar el equipaje</vt:lpstr>
      <vt:lpstr>el equipaje de mano</vt:lpstr>
      <vt:lpstr>hacer la maleta</vt:lpstr>
      <vt:lpstr>abordar, embarcar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Vocabulario #1/2</dc:title>
  <dc:creator>Kate Kaszynski</dc:creator>
  <cp:lastModifiedBy>Kate Kaszynski</cp:lastModifiedBy>
  <cp:revision>7</cp:revision>
  <dcterms:created xsi:type="dcterms:W3CDTF">2009-11-03T00:56:07Z</dcterms:created>
  <dcterms:modified xsi:type="dcterms:W3CDTF">2009-11-03T01:53:29Z</dcterms:modified>
</cp:coreProperties>
</file>