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media/audio21.bin" ContentType="audio/unknown"/>
  <Default Extension="xlsx" ContentType="application/vnd.openxmlformats-officedocument.spreadsheetml.sheet"/>
  <Override PartName="/ppt/media/audio1.bin" ContentType="audio/unknown"/>
  <Override PartName="/ppt/media/audio3.bin" ContentType="audio/unknown"/>
  <Override PartName="/ppt/media/audio5.bin" ContentType="audio/unknown"/>
  <Override PartName="/ppt/media/audio7.bin" ContentType="audio/unknown"/>
  <Override PartName="/ppt/media/audio9.bin" ContentType="audio/unknown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media/audio2.bin" ContentType="audio/unknown"/>
  <Override PartName="/ppt/media/audio4.bin" ContentType="audio/unknown"/>
  <Override PartName="/ppt/viewProps.xml" ContentType="application/vnd.openxmlformats-officedocument.presentationml.viewProps+xml"/>
  <Override PartName="/ppt/media/audio6.bin" ContentType="audio/unknown"/>
  <Override PartName="/ppt/media/audio8.bin" ContentType="audio/unknown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4" r:id="rId1"/>
  </p:sldMasterIdLst>
  <p:notesMasterIdLst>
    <p:notesMasterId r:id="rId14"/>
  </p:notesMasterIdLst>
  <p:sldIdLst>
    <p:sldId id="256" r:id="rId2"/>
    <p:sldId id="271" r:id="rId3"/>
    <p:sldId id="258" r:id="rId4"/>
    <p:sldId id="270" r:id="rId5"/>
    <p:sldId id="259" r:id="rId6"/>
    <p:sldId id="272" r:id="rId7"/>
    <p:sldId id="273" r:id="rId8"/>
    <p:sldId id="274" r:id="rId9"/>
    <p:sldId id="275" r:id="rId10"/>
    <p:sldId id="260" r:id="rId11"/>
    <p:sldId id="261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perspective val="30"/>
    </c:view3D>
    <c:plotArea>
      <c:layout/>
      <c:area3D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m/d/yy</c:formatCode>
                <c:ptCount val="5"/>
                <c:pt idx="0">
                  <c:v>35799.0</c:v>
                </c:pt>
                <c:pt idx="1">
                  <c:v>35800.0</c:v>
                </c:pt>
                <c:pt idx="2">
                  <c:v>35801.0</c:v>
                </c:pt>
                <c:pt idx="3">
                  <c:v>35802.0</c:v>
                </c:pt>
                <c:pt idx="4">
                  <c:v>35803.0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32.0</c:v>
                </c:pt>
                <c:pt idx="1">
                  <c:v>32.0</c:v>
                </c:pt>
                <c:pt idx="2">
                  <c:v>28.0</c:v>
                </c:pt>
                <c:pt idx="3">
                  <c:v>12.0</c:v>
                </c:pt>
                <c:pt idx="4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Sheet1!$A$2:$A$6</c:f>
              <c:numCache>
                <c:formatCode>m/d/yy</c:formatCode>
                <c:ptCount val="5"/>
                <c:pt idx="0">
                  <c:v>35799.0</c:v>
                </c:pt>
                <c:pt idx="1">
                  <c:v>35800.0</c:v>
                </c:pt>
                <c:pt idx="2">
                  <c:v>35801.0</c:v>
                </c:pt>
                <c:pt idx="3">
                  <c:v>35802.0</c:v>
                </c:pt>
                <c:pt idx="4">
                  <c:v>35803.0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12.0</c:v>
                </c:pt>
                <c:pt idx="1">
                  <c:v>12.0</c:v>
                </c:pt>
                <c:pt idx="2">
                  <c:v>12.0</c:v>
                </c:pt>
                <c:pt idx="3">
                  <c:v>21.0</c:v>
                </c:pt>
                <c:pt idx="4">
                  <c:v>28.0</c:v>
                </c:pt>
              </c:numCache>
            </c:numRef>
          </c:val>
        </c:ser>
        <c:axId val="191650856"/>
        <c:axId val="191654024"/>
        <c:axId val="0"/>
      </c:area3DChart>
      <c:dateAx>
        <c:axId val="191650856"/>
        <c:scaling>
          <c:orientation val="minMax"/>
        </c:scaling>
        <c:axPos val="b"/>
        <c:numFmt formatCode="m/d/yy" sourceLinked="1"/>
        <c:tickLblPos val="nextTo"/>
        <c:crossAx val="191654024"/>
        <c:crosses val="autoZero"/>
        <c:auto val="1"/>
        <c:lblOffset val="100"/>
      </c:dateAx>
      <c:valAx>
        <c:axId val="191654024"/>
        <c:scaling>
          <c:orientation val="minMax"/>
        </c:scaling>
        <c:axPos val="l"/>
        <c:majorGridlines/>
        <c:numFmt formatCode="General" sourceLinked="1"/>
        <c:tickLblPos val="nextTo"/>
        <c:crossAx val="191650856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B6960-4AB5-4173-9CB3-891D84817C36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D676E-CB60-49FA-A8BF-6AF567AC2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676E-CB60-49FA-A8BF-6AF567AC2B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5FFC9-E491-4B8D-B685-B5873F254AD5}" type="datetimeFigureOut">
              <a:rPr lang="en-US" smtClean="0"/>
              <a:pPr/>
              <a:t>12/16/09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6F545B-2FD5-4F6A-AB9B-426D3B6A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8.bin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4.bin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9.bin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2.bin"/><Relationship Id="rId3" Type="http://schemas.openxmlformats.org/officeDocument/2006/relationships/image" Target="../media/image10.png"/><Relationship Id="rId4" Type="http://schemas.openxmlformats.org/officeDocument/2006/relationships/audio" Target="../media/audio2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4.bin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bin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6.bin"/><Relationship Id="rId3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5.bin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7.bin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0"/>
            <a:ext cx="5724862" cy="1846961"/>
          </a:xfrm>
        </p:spPr>
        <p:txBody>
          <a:bodyPr/>
          <a:lstStyle/>
          <a:p>
            <a:r>
              <a:rPr lang="en-US" dirty="0" smtClean="0"/>
              <a:t>Chumash Clothes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1746680"/>
            <a:ext cx="5724862" cy="100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is a man wearing traditional Chumash Clothes</a:t>
            </a:r>
          </a:p>
          <a:p>
            <a:endParaRPr lang="en-US" dirty="0" smtClean="0"/>
          </a:p>
          <a:p>
            <a:r>
              <a:rPr lang="en-US" dirty="0" smtClean="0"/>
              <a:t>By,</a:t>
            </a:r>
          </a:p>
          <a:p>
            <a:r>
              <a:rPr lang="en-US" dirty="0" smtClean="0"/>
              <a:t>Ellie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216" y="2989961"/>
            <a:ext cx="3684429" cy="4469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772716"/>
            <a:ext cx="2593408" cy="3856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3409" y="5388299"/>
            <a:ext cx="2593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piece of traditional Chumash jewelry.</a:t>
            </a:r>
          </a:p>
        </p:txBody>
      </p:sp>
    </p:spTree>
  </p:cSld>
  <p:clrMapOvr>
    <a:masterClrMapping/>
  </p:clrMapOvr>
  <p:transition spd="slow" advTm="5000">
    <p:dissolve/>
    <p:sndAc>
      <p:stSnd>
        <p:snd r:embed="rId2" name="Ricochet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Chumash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1600200"/>
            <a:ext cx="7856538" cy="4398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526" y="314979"/>
            <a:ext cx="868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Chumash village is home to many people. They lived by the Pacific Ocean.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5000">
    <p:random/>
    <p:sndAc>
      <p:stSnd>
        <p:snd r:embed="rId2" name="Drum Roll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Chumash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68" y="1697789"/>
            <a:ext cx="7691719" cy="4571999"/>
          </a:xfrm>
        </p:spPr>
        <p:txBody>
          <a:bodyPr/>
          <a:lstStyle/>
          <a:p>
            <a:pPr lvl="2">
              <a:buNone/>
            </a:pPr>
            <a:r>
              <a:rPr lang="en-US" dirty="0" smtClean="0"/>
              <a:t>This is two people guarding their home</a:t>
            </a:r>
          </a:p>
          <a:p>
            <a:pPr lvl="2">
              <a:buNone/>
            </a:pPr>
            <a:r>
              <a:rPr lang="en-US" dirty="0" err="1" smtClean="0"/>
              <a:t>By,Megan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900" y="2552891"/>
            <a:ext cx="3632200" cy="3454400"/>
          </a:xfrm>
          <a:prstGeom prst="rect">
            <a:avLst/>
          </a:prstGeom>
        </p:spPr>
      </p:pic>
    </p:spTree>
  </p:cSld>
  <p:clrMapOvr>
    <a:masterClrMapping/>
  </p:clrMapOvr>
  <p:transition advTm="3000">
    <p:zoom dir="in"/>
    <p:sndAc>
      <p:stSnd>
        <p:snd r:embed="rId3" name="Arrow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Traditional Chumash Clothes And Jewelry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370648"/>
            <a:ext cx="8229600" cy="17673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6526"/>
            <a:ext cx="3358871" cy="2896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8872" y="2325504"/>
            <a:ext cx="501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some jewelry that the Chumash wore in traditional times.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334" y="3452479"/>
            <a:ext cx="4124115" cy="3094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724317"/>
            <a:ext cx="378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some traditional Chumash moccasins. </a:t>
            </a:r>
            <a:endParaRPr lang="en-US" dirty="0"/>
          </a:p>
        </p:txBody>
      </p:sp>
    </p:spTree>
  </p:cSld>
  <p:clrMapOvr>
    <a:masterClrMapping/>
  </p:clrMapOvr>
  <p:transition spd="med" advTm="5000">
    <p:diamond/>
    <p:sndAc>
      <p:stSnd>
        <p:snd r:embed="rId2" name="Bubbles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CHUMASH TRADITIONS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61" y="0"/>
            <a:ext cx="8875328" cy="4663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727" y="5308780"/>
            <a:ext cx="5904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CHUMASH INDIAN IS DANCING TO A  TRADITION OF THE GODS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BY, TANNER</a:t>
            </a:r>
          </a:p>
          <a:p>
            <a:endParaRPr lang="en-US" dirty="0" smtClean="0"/>
          </a:p>
          <a:p>
            <a:r>
              <a:rPr lang="en-US" dirty="0" smtClean="0"/>
              <a:t>                   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advTm="5000">
        <mp:cube dir="r"/>
        <mp:sndAc>
          <p:stSnd>
            <p:snd r:embed="rId2" name="Yahoo"/>
          </p:stSnd>
        </mp:sndAc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 advTm="5000">
        <p:cover dir="r"/>
        <p:sndAc>
          <p:stSnd>
            <p:snd r:embed="rId4" name="Yahoo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Chumash Homes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CHUMASH HOMES WERE MADE OF WEEDS.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7" y="2392747"/>
            <a:ext cx="7879323" cy="4639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106" y="1217421"/>
            <a:ext cx="200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BY, MEGAN</a:t>
            </a:r>
            <a:endParaRPr lang="en-US" dirty="0"/>
          </a:p>
        </p:txBody>
      </p:sp>
    </p:spTree>
  </p:cSld>
  <p:clrMapOvr>
    <a:masterClrMapping/>
  </p:clrMapOvr>
  <p:transition spd="slow" advTm="5000">
    <p:wedge/>
    <p:sndAc>
      <p:stSnd>
        <p:snd r:embed="rId2" name="Breaking Glass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CHUMASH FOODS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63389" y="6255518"/>
            <a:ext cx="5930290" cy="6024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IS CHUMASH FOOD LIKE ACORNS AND SQUASH. BY, DLYAN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2492189" y="3160640"/>
            <a:ext cx="5993444" cy="3094879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8709" y="-929898"/>
            <a:ext cx="639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http://www.campinternet.net/~lausd/chumash_artifacts_2.jpg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50" y="1598613"/>
            <a:ext cx="7782952" cy="4235418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  <p:sndAc>
      <p:stSnd>
        <p:snd r:embed="rId2" name="Arrow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CHUMASH HOMES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8565" y="4605632"/>
            <a:ext cx="7878788" cy="163380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30" y="2063921"/>
            <a:ext cx="6611008" cy="3619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8963" y="1140591"/>
            <a:ext cx="3502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CHUMASH HOMES WERE DOME SHAPED . BY, MEGAN</a:t>
            </a:r>
            <a:endParaRPr lang="en-US" dirty="0"/>
          </a:p>
        </p:txBody>
      </p:sp>
    </p:spTree>
  </p:cSld>
  <p:clrMapOvr>
    <a:masterClrMapping/>
  </p:clrMapOvr>
  <p:transition advTm="5000">
    <p:dissolve/>
    <p:sndAc>
      <p:stSnd>
        <p:snd r:embed="rId2" name="Bongo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 flipV="1">
          <a:off x="765175" y="8525736"/>
          <a:ext cx="7612063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320" y="1704323"/>
            <a:ext cx="2637771" cy="4132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227" y="360619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7927" y="1497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0496" y="6049234"/>
            <a:ext cx="70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CHUMASH MADE SCULPTURES TO HONOR THE GODS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13023" y="5489320"/>
            <a:ext cx="163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BY,  HAYDEN</a:t>
            </a:r>
            <a:endParaRPr lang="en-US" dirty="0"/>
          </a:p>
        </p:txBody>
      </p:sp>
    </p:spTree>
  </p:cSld>
  <p:clrMapOvr>
    <a:masterClrMapping/>
  </p:clrMapOvr>
  <p:transition spd="slow" advTm="5000">
    <p:blinds/>
    <p:sndAc>
      <p:stSnd>
        <p:snd r:embed="rId2" name="Plane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1859" y="3776472"/>
            <a:ext cx="6534723" cy="1470025"/>
          </a:xfrm>
        </p:spPr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baskets had many different kinds of weeds which made different designs.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267" y="0"/>
            <a:ext cx="2964289" cy="2583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3201" y="5905425"/>
            <a:ext cx="873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CHUMASH MADE BASKETS TO CARRY FOOD AND WATER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97707" y="430678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BY, HAYDEN</a:t>
            </a:r>
            <a:endParaRPr lang="en-US" dirty="0"/>
          </a:p>
        </p:txBody>
      </p:sp>
    </p:spTree>
  </p:cSld>
  <p:clrMapOvr>
    <a:masterClrMapping/>
  </p:clrMapOvr>
  <p:transition spd="slow" advTm="5000">
    <p:checker/>
    <p:sndAc>
      <p:stSnd>
        <p:snd r:embed="rId2" name="Bongo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0"/>
            <a:ext cx="7691719" cy="1457979"/>
          </a:xfrm>
        </p:spPr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2" y="1660901"/>
            <a:ext cx="7635497" cy="5197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94215" y="949357"/>
            <a:ext cx="926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CHUMASH MADE CAVE PANTINGS TO TELL STORIES OF THE PAST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5740" y="1318690"/>
            <a:ext cx="207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BY, HAYDEN</a:t>
            </a:r>
            <a:endParaRPr lang="en-US" dirty="0"/>
          </a:p>
        </p:txBody>
      </p:sp>
    </p:spTree>
  </p:cSld>
  <p:clrMapOvr>
    <a:masterClrMapping/>
  </p:clrMapOvr>
  <p:transition spd="slow" advClick="0" advTm="5000">
    <p:blinds/>
    <p:sndAc>
      <p:stSnd>
        <p:snd r:embed="rId2" name="Breaking Glass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3776" y="917963"/>
            <a:ext cx="7196328" cy="1106586"/>
          </a:xfrm>
        </p:spPr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454" y="2885090"/>
            <a:ext cx="3553458" cy="3125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59" y="2370107"/>
            <a:ext cx="715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CHUMASH MADE JEWELRY TO WEAR TO CEREMONIES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50971" y="288509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BY, HAYDEN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 advClick="0" advTm="5000">
        <mp:cube dir="u"/>
        <mp:sndAc>
          <p:stSnd>
            <p:snd r:embed="rId2" name="Yahoo"/>
          </p:stSnd>
        </mp:sndAc>
      </mp:transition>
    </mc:Choice>
    <mc:Fallback>
      <p:transition spd="slow" advClick="0" advTm="5000">
        <p:cover dir="u"/>
        <p:sndAc>
          <p:stSnd>
            <p:snd r:embed="rId2" name="Yahoo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118</TotalTime>
  <Words>220</Words>
  <Application>Microsoft Macintosh PowerPoint</Application>
  <PresentationFormat>On-screen Show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Venture</vt:lpstr>
      <vt:lpstr>Chumash Clothes</vt:lpstr>
      <vt:lpstr>CHUMASH TRADITIONS</vt:lpstr>
      <vt:lpstr>Chumash Homes</vt:lpstr>
      <vt:lpstr>CHUMASH FOODS</vt:lpstr>
      <vt:lpstr>CHUMASH HOMES</vt:lpstr>
      <vt:lpstr>ACTIVITIES</vt:lpstr>
      <vt:lpstr>ACTIVITIES</vt:lpstr>
      <vt:lpstr>ACTIVITIES</vt:lpstr>
      <vt:lpstr>ACTIVITIES</vt:lpstr>
      <vt:lpstr> Chumash Homes</vt:lpstr>
      <vt:lpstr>           Chumash Homes</vt:lpstr>
      <vt:lpstr>More Traditional Chumash Clothes And Jewelry</vt:lpstr>
    </vt:vector>
  </TitlesOfParts>
  <Company>Evergreen Union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Chumash Clothes</dc:title>
  <dc:creator>Technology</dc:creator>
  <cp:lastModifiedBy>Technology</cp:lastModifiedBy>
  <cp:revision>16</cp:revision>
  <dcterms:created xsi:type="dcterms:W3CDTF">2009-12-17T00:00:34Z</dcterms:created>
  <dcterms:modified xsi:type="dcterms:W3CDTF">2009-12-17T00:01:58Z</dcterms:modified>
</cp:coreProperties>
</file>