
<file path=[Content_Types].xml><?xml version="1.0" encoding="utf-8"?>
<Types xmlns="http://schemas.openxmlformats.org/package/2006/content-types"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Default Extension="bin" ContentType="application/vnd.openxmlformats-officedocument.presentationml.printerSettings"/>
  <Override PartName="/ppt/presProps.xml" ContentType="application/vnd.openxmlformats-officedocument.presentationml.presProps+xml"/>
  <Override PartName="/ppt/media/audio1.bin" ContentType="audio/unknown"/>
  <Override PartName="/ppt/media/audio3.bin" ContentType="audio/unknown"/>
  <Override PartName="/ppt/media/audio5.bin" ContentType="audio/unknown"/>
  <Override PartName="/ppt/media/audio7.bin" ContentType="audio/unknown"/>
  <Override PartName="/ppt/presentation.xml" ContentType="application/vnd.openxmlformats-officedocument.presentationml.presentation.main+xml"/>
  <Default Extension="png" ContentType="image/png"/>
  <Override PartName="/ppt/notesMasters/notesMaster1.xml" ContentType="application/vnd.openxmlformats-officedocument.presentationml.notesMaster+xml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Default Extension="xml" ContentType="application/xml"/>
  <Default Extension="jpeg" ContentType="image/jpeg"/>
  <Default Extension="rels" ContentType="application/vnd.openxmlformats-package.relationships+xml"/>
  <Override PartName="/ppt/media/audio2.bin" ContentType="audio/unknown"/>
  <Override PartName="/ppt/media/audio4.bin" ContentType="audio/unknown"/>
  <Override PartName="/ppt/media/audio6.bin" ContentType="audio/unknown"/>
  <Override PartName="/ppt/viewProps.xml" ContentType="application/vnd.openxmlformats-officedocument.presentationml.viewProps+xml"/>
  <Override PartName="/ppt/media/audio8.bin" ContentType="audio/unknown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tableStyles.xml" ContentType="application/vnd.openxmlformats-officedocument.presentationml.tableStyles+xml"/>
  <Override PartName="/ppt/slides/slide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96" r:id="rId1"/>
  </p:sldMasterIdLst>
  <p:notesMasterIdLst>
    <p:notesMasterId r:id="rId12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5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F65B7-1749-4D86-B07A-EB3769EE066E}" type="datetimeFigureOut">
              <a:rPr lang="en-US" smtClean="0"/>
              <a:pPr/>
              <a:t>12/17/09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F4EDE-9FE2-4010-AB60-86EDCD6C4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F4EDE-9FE2-4010-AB60-86EDCD6C48E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415E9-49C6-4670-B0C4-06EFFAE01CC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F4EDE-9FE2-4010-AB60-86EDCD6C48E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093C1-BF30-BA40-8C40-3D5E40A1C7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55F3-9520-4DCC-9249-CCC270608595}" type="datetimeFigureOut">
              <a:rPr lang="en-US" smtClean="0"/>
              <a:pPr/>
              <a:t>12/17/09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55F3-9520-4DCC-9249-CCC270608595}" type="datetimeFigureOut">
              <a:rPr lang="en-US" smtClean="0"/>
              <a:pPr/>
              <a:t>12/17/09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833E-FC6E-44F7-ABF3-96CFC89BD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55F3-9520-4DCC-9249-CCC270608595}" type="datetimeFigureOut">
              <a:rPr lang="en-US" smtClean="0"/>
              <a:pPr/>
              <a:t>12/17/09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833E-FC6E-44F7-ABF3-96CFC89BD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55F3-9520-4DCC-9249-CCC270608595}" type="datetimeFigureOut">
              <a:rPr lang="en-US" smtClean="0"/>
              <a:pPr/>
              <a:t>12/17/09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833E-FC6E-44F7-ABF3-96CFC89BD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55F3-9520-4DCC-9249-CCC270608595}" type="datetimeFigureOut">
              <a:rPr lang="en-US" smtClean="0"/>
              <a:pPr/>
              <a:t>12/17/09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FBF833E-FC6E-44F7-ABF3-96CFC89BD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55F3-9520-4DCC-9249-CCC270608595}" type="datetimeFigureOut">
              <a:rPr lang="en-US" smtClean="0"/>
              <a:pPr/>
              <a:t>12/17/09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833E-FC6E-44F7-ABF3-96CFC89BD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55F3-9520-4DCC-9249-CCC270608595}" type="datetimeFigureOut">
              <a:rPr lang="en-US" smtClean="0"/>
              <a:pPr/>
              <a:t>12/17/09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833E-FC6E-44F7-ABF3-96CFC89BD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55F3-9520-4DCC-9249-CCC270608595}" type="datetimeFigureOut">
              <a:rPr lang="en-US" smtClean="0"/>
              <a:pPr/>
              <a:t>12/17/09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833E-FC6E-44F7-ABF3-96CFC89BD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55F3-9520-4DCC-9249-CCC270608595}" type="datetimeFigureOut">
              <a:rPr lang="en-US" smtClean="0"/>
              <a:pPr/>
              <a:t>12/17/09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833E-FC6E-44F7-ABF3-96CFC89BD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55F3-9520-4DCC-9249-CCC270608595}" type="datetimeFigureOut">
              <a:rPr lang="en-US" smtClean="0"/>
              <a:pPr/>
              <a:t>12/17/09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833E-FC6E-44F7-ABF3-96CFC89BD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55F3-9520-4DCC-9249-CCC270608595}" type="datetimeFigureOut">
              <a:rPr lang="en-US" smtClean="0"/>
              <a:pPr/>
              <a:t>12/17/09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FBF833E-FC6E-44F7-ABF3-96CFC89BD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A7855F3-9520-4DCC-9249-CCC270608595}" type="datetimeFigureOut">
              <a:rPr lang="en-US" smtClean="0"/>
              <a:pPr/>
              <a:t>12/17/09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FBF833E-FC6E-44F7-ABF3-96CFC89BD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bin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audio" Target="../media/audio8.bin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bin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audio" Target="../media/audio3.bin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4.bin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5.bin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audio" Target="../media/audio4.bin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6.bin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7.bin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One of the Miwok Indians activities were making bowls.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4091" y="-413176"/>
            <a:ext cx="4100146" cy="2464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59979"/>
            <a:ext cx="10147300" cy="4572000"/>
          </a:xfrm>
          <a:prstGeom prst="rect">
            <a:avLst/>
          </a:prstGeom>
        </p:spPr>
      </p:pic>
    </p:spTree>
  </p:cSld>
  <p:clrMapOvr>
    <a:masterClrMapping/>
  </p:clrMapOvr>
  <p:transition spd="slow" advTm="10000">
    <p:newsflash/>
    <p:sndAc>
      <p:stSnd>
        <p:snd r:embed="rId3" name="Gunshot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of the Miwok traditions is dancing . In the right corner is a picture of real Miwok Indians dancing.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Traditions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344" y="231707"/>
            <a:ext cx="5258208" cy="2968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3552" y="4126289"/>
            <a:ext cx="5715000" cy="3778504"/>
          </a:xfrm>
          <a:prstGeom prst="rect">
            <a:avLst/>
          </a:prstGeom>
        </p:spPr>
      </p:pic>
    </p:spTree>
  </p:cSld>
  <p:clrMapOvr>
    <a:masterClrMapping/>
  </p:clrMapOvr>
  <p:transition spd="slow" advTm="10000">
    <p:comb dir="vert"/>
    <p:sndAc>
      <p:stSnd>
        <p:snd r:embed="rId3" name="Plane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             Activities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29739" y="4432303"/>
            <a:ext cx="5048781" cy="1775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Miwok Indians did  a lot of cool activities like wall writing and making the clothes they wore.      By :</a:t>
            </a:r>
            <a:r>
              <a:rPr lang="en-US" dirty="0" err="1" smtClean="0"/>
              <a:t>Alysa</a:t>
            </a:r>
            <a:r>
              <a:rPr lang="en-US" dirty="0" smtClean="0"/>
              <a:t> </a:t>
            </a:r>
            <a:r>
              <a:rPr lang="en-US" dirty="0" err="1" smtClean="0"/>
              <a:t>Panks</a:t>
            </a:r>
            <a:r>
              <a:rPr lang="en-US" smtClean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800" y="1043252"/>
            <a:ext cx="508000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10" y="4237152"/>
            <a:ext cx="3497890" cy="2620848"/>
          </a:xfrm>
          <a:prstGeom prst="rect">
            <a:avLst/>
          </a:prstGeom>
        </p:spPr>
      </p:pic>
    </p:spTree>
  </p:cSld>
  <p:clrMapOvr>
    <a:masterClrMapping/>
  </p:clrMapOvr>
  <p:transition spd="slow" advTm="10000">
    <p:wipe dir="d"/>
    <p:sndAc>
      <p:stSnd>
        <p:snd r:embed="rId2" name="Arrow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Clothes and Jewelry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454" y="2975955"/>
            <a:ext cx="4600739" cy="3318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08856" y="5466155"/>
            <a:ext cx="269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Tm="10000">
    <p:checker/>
    <p:sndAc>
      <p:stSnd>
        <p:snd r:embed="rId3" name="Karate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777700"/>
            <a:ext cx="6477000" cy="1080300"/>
          </a:xfrm>
        </p:spPr>
        <p:txBody>
          <a:bodyPr/>
          <a:lstStyle/>
          <a:p>
            <a:r>
              <a:rPr lang="en-US" dirty="0" smtClean="0"/>
              <a:t>Miwok Indians liked to eat acorns.  They made flour pancakes.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1145" y="1363082"/>
            <a:ext cx="4681824" cy="1672871"/>
          </a:xfrm>
        </p:spPr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146" y="3438682"/>
            <a:ext cx="4681824" cy="2339018"/>
          </a:xfrm>
          <a:prstGeom prst="rect">
            <a:avLst/>
          </a:prstGeom>
        </p:spPr>
      </p:pic>
    </p:spTree>
  </p:cSld>
  <p:clrMapOvr>
    <a:masterClrMapping/>
  </p:clrMapOvr>
  <p:transition spd="slow" advTm="10000">
    <p:circle/>
    <p:sndAc>
      <p:stSnd>
        <p:snd r:embed="rId2" name="Arrow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Miwoks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5211287"/>
            <a:ext cx="7313613" cy="1159823"/>
          </a:xfrm>
        </p:spPr>
        <p:txBody>
          <a:bodyPr>
            <a:normAutofit/>
          </a:bodyPr>
          <a:lstStyle/>
          <a:p>
            <a:r>
              <a:rPr lang="en-US" dirty="0" smtClean="0"/>
              <a:t>Miwok Indians use pestle and mortars that often look like this. They use them to crush acorns.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087" y="1864702"/>
            <a:ext cx="4083448" cy="2330876"/>
          </a:xfrm>
          <a:prstGeom prst="rect">
            <a:avLst/>
          </a:prstGeom>
        </p:spPr>
      </p:pic>
    </p:spTree>
  </p:cSld>
  <p:clrMapOvr>
    <a:masterClrMapping/>
  </p:clrMapOvr>
  <p:transition spd="slow" advTm="10000">
    <p:comb/>
    <p:sndAc>
      <p:stSnd>
        <p:snd r:embed="rId2" name="Chimes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"/>
            <a:ext cx="7313613" cy="1545982"/>
          </a:xfrm>
        </p:spPr>
        <p:txBody>
          <a:bodyPr/>
          <a:lstStyle/>
          <a:p>
            <a:r>
              <a:rPr lang="en-US" dirty="0" smtClean="0"/>
              <a:t>Miwok Indians like to eat meat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5836917"/>
            <a:ext cx="7056112" cy="1021083"/>
          </a:xfrm>
        </p:spPr>
        <p:txBody>
          <a:bodyPr>
            <a:normAutofit/>
          </a:bodyPr>
          <a:lstStyle/>
          <a:p>
            <a:r>
              <a:rPr lang="en-US" dirty="0" smtClean="0"/>
              <a:t>Sometimes Miwok Indians eat deer, fish, and other small game.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886" y="1832274"/>
            <a:ext cx="4992695" cy="3958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885" y="1676400"/>
            <a:ext cx="4992695" cy="4114799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8910" y="1378656"/>
            <a:ext cx="4926971" cy="933578"/>
          </a:xfrm>
        </p:spPr>
        <p:txBody>
          <a:bodyPr>
            <a:normAutofit/>
          </a:bodyPr>
          <a:lstStyle/>
          <a:p>
            <a:r>
              <a:rPr lang="en-US" dirty="0" smtClean="0"/>
              <a:t>MIWOK HOMES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73" y="2555948"/>
            <a:ext cx="4939754" cy="3755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498340" y="3233519"/>
            <a:ext cx="3207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Miwok tribes lived in the mountains, so they had to have warm houses.                                                                            BY ALEX PAPESH     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79663" y="2967335"/>
            <a:ext cx="184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340" y="4421101"/>
            <a:ext cx="3207558" cy="2010661"/>
          </a:xfrm>
          <a:prstGeom prst="rect">
            <a:avLst/>
          </a:prstGeom>
        </p:spPr>
      </p:pic>
    </p:spTree>
  </p:cSld>
  <p:clrMapOvr>
    <a:masterClrMapping/>
  </p:clrMapOvr>
  <p:transition advTm="10000">
    <p:circle/>
    <p:sndAc>
      <p:stSnd>
        <p:snd r:embed="rId3" name="Arrow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HOMES AND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 flipV="1">
            <a:off x="2286000" y="6126163"/>
            <a:ext cx="61976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43" y="2128242"/>
            <a:ext cx="4197921" cy="43487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6872" y="2551541"/>
            <a:ext cx="3715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Miwoks lived in the mountains, so they had to have houses that will keep them warm all year round.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557" y="3620407"/>
            <a:ext cx="3712043" cy="2505756"/>
          </a:xfrm>
          <a:prstGeom prst="rect">
            <a:avLst/>
          </a:prstGeom>
        </p:spPr>
      </p:pic>
    </p:spTree>
  </p:cSld>
  <p:clrMapOvr>
    <a:masterClrMapping/>
  </p:clrMapOvr>
  <p:transition advTm="10000">
    <p:zoom/>
    <p:sndAc>
      <p:stSnd>
        <p:snd r:embed="rId2" name="Camera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MIWOKS HOUSES ARE MADE OF …….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 flipV="1">
            <a:off x="2286000" y="6126163"/>
            <a:ext cx="6197600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090153"/>
            <a:ext cx="2689084" cy="443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087" y="2470180"/>
            <a:ext cx="2090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Miwoks built their homes out of thin pieces of wood or bark.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644" y="2090153"/>
            <a:ext cx="3695597" cy="2143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4644" y="4233998"/>
            <a:ext cx="3695597" cy="2290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80092" y="553040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-this to that-</a:t>
            </a:r>
            <a:endParaRPr lang="en-US" dirty="0"/>
          </a:p>
        </p:txBody>
      </p:sp>
    </p:spTree>
  </p:cSld>
  <p:clrMapOvr>
    <a:masterClrMapping/>
  </p:clrMapOvr>
  <p:transition advTm="10000">
    <p:dissolve/>
    <p:sndAc>
      <p:stSnd>
        <p:snd r:embed="rId2" name="Drum Roll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61</TotalTime>
  <Words>191</Words>
  <Application>Microsoft Macintosh PowerPoint</Application>
  <PresentationFormat>On-screen Show (4:3)</PresentationFormat>
  <Paragraphs>25</Paragraphs>
  <Slides>10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Equity</vt:lpstr>
      <vt:lpstr>Activities</vt:lpstr>
      <vt:lpstr>                         Activities </vt:lpstr>
      <vt:lpstr>Clothes and Jewelry</vt:lpstr>
      <vt:lpstr>Food</vt:lpstr>
      <vt:lpstr>What Miwoks Use</vt:lpstr>
      <vt:lpstr>Miwok Indians like to eat meat </vt:lpstr>
      <vt:lpstr>MIWOK HOMES</vt:lpstr>
      <vt:lpstr>HOMES AND REGIONS</vt:lpstr>
      <vt:lpstr>MIWOKS HOUSES ARE MADE OF ……. </vt:lpstr>
      <vt:lpstr>Traditions</vt:lpstr>
    </vt:vector>
  </TitlesOfParts>
  <Company>Evergreen Union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Activities</dc:title>
  <dc:creator>Technology</dc:creator>
  <cp:lastModifiedBy>Computer</cp:lastModifiedBy>
  <cp:revision>9</cp:revision>
  <dcterms:created xsi:type="dcterms:W3CDTF">2009-12-17T19:55:56Z</dcterms:created>
  <dcterms:modified xsi:type="dcterms:W3CDTF">2009-12-17T20:00:54Z</dcterms:modified>
</cp:coreProperties>
</file>