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ppt/media/audio1.bin" ContentType="audio/unknown"/>
  <Override PartName="/ppt/slideLayouts/slideLayout6.xml" ContentType="application/vnd.openxmlformats-officedocument.presentationml.slideLayout+xml"/>
  <Override PartName="/docProps/core.xml" ContentType="application/vnd.openxmlformats-package.core-properties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media/audio2.bin" ContentType="audio/unknown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73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3DF0F-9EE0-1D4D-8D6D-A6745485A57B}" type="datetimeFigureOut">
              <a:rPr lang="en-US" smtClean="0"/>
              <a:pPr/>
              <a:t>12/17/09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B93A9-DE17-42E8-A366-46C30944BF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3DF0F-9EE0-1D4D-8D6D-A6745485A57B}" type="datetimeFigureOut">
              <a:rPr lang="en-US" smtClean="0"/>
              <a:pPr/>
              <a:t>12/17/09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2179-179F-AF4E-88E0-BFFB434D8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3DF0F-9EE0-1D4D-8D6D-A6745485A57B}" type="datetimeFigureOut">
              <a:rPr lang="en-US" smtClean="0"/>
              <a:pPr/>
              <a:t>12/17/09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2179-179F-AF4E-88E0-BFFB434D8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3DF0F-9EE0-1D4D-8D6D-A6745485A57B}" type="datetimeFigureOut">
              <a:rPr lang="en-US" smtClean="0"/>
              <a:pPr/>
              <a:t>12/17/09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2179-179F-AF4E-88E0-BFFB434D8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3DF0F-9EE0-1D4D-8D6D-A6745485A57B}" type="datetimeFigureOut">
              <a:rPr lang="en-US" smtClean="0"/>
              <a:pPr/>
              <a:t>12/17/09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2179-179F-AF4E-88E0-BFFB434D89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3DF0F-9EE0-1D4D-8D6D-A6745485A57B}" type="datetimeFigureOut">
              <a:rPr lang="en-US" smtClean="0"/>
              <a:pPr/>
              <a:t>12/17/09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2179-179F-AF4E-88E0-BFFB434D8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3DF0F-9EE0-1D4D-8D6D-A6745485A57B}" type="datetimeFigureOut">
              <a:rPr lang="en-US" smtClean="0"/>
              <a:pPr/>
              <a:t>12/17/09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2179-179F-AF4E-88E0-BFFB434D89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3DF0F-9EE0-1D4D-8D6D-A6745485A57B}" type="datetimeFigureOut">
              <a:rPr lang="en-US" smtClean="0"/>
              <a:pPr/>
              <a:t>12/17/09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2179-179F-AF4E-88E0-BFFB434D8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3DF0F-9EE0-1D4D-8D6D-A6745485A57B}" type="datetimeFigureOut">
              <a:rPr lang="en-US" smtClean="0"/>
              <a:pPr/>
              <a:t>12/17/09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2179-179F-AF4E-88E0-BFFB434D8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3DF0F-9EE0-1D4D-8D6D-A6745485A57B}" type="datetimeFigureOut">
              <a:rPr lang="en-US" smtClean="0"/>
              <a:pPr/>
              <a:t>12/17/09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B93A9-DE17-42E8-A366-46C30944B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F133DF0F-9EE0-1D4D-8D6D-A6745485A57B}" type="datetimeFigureOut">
              <a:rPr lang="en-US" smtClean="0"/>
              <a:pPr/>
              <a:t>12/17/09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9FFB2179-179F-AF4E-88E0-BFFB434D8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fld id="{F133DF0F-9EE0-1D4D-8D6D-A6745485A57B}" type="datetimeFigureOut">
              <a:rPr lang="en-US" smtClean="0"/>
              <a:pPr/>
              <a:t>12/17/09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FFB2179-179F-AF4E-88E0-BFFB434D89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audio" Target="../media/audio1.bin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audio" Target="../media/audio2.bin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Mojave Foods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This is a Mojave Indian grinding  up grains.</a:t>
            </a:r>
            <a:r>
              <a:rPr lang="en-US" dirty="0" smtClean="0"/>
              <a:t> </a:t>
            </a:r>
          </a:p>
          <a:p>
            <a:r>
              <a:rPr lang="en-US" dirty="0" smtClean="0"/>
              <a:t>By Raven Cooper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6368" y="0"/>
            <a:ext cx="2597631" cy="3348509"/>
          </a:xfrm>
          <a:prstGeom prst="rect">
            <a:avLst/>
          </a:prstGeom>
        </p:spPr>
      </p:pic>
    </p:spTree>
  </p:cSld>
  <p:clrMapOvr>
    <a:masterClrMapping/>
  </p:clrMapOvr>
  <p:transition spd="med" advTm="5000">
    <p:checker dir="vert"/>
    <p:sndAc>
      <p:stSnd>
        <p:snd r:embed="rId2" name="Karate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Mojave Homes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Mojave Indians  used  shade roofs named  </a:t>
            </a:r>
            <a:r>
              <a:rPr lang="en-US" dirty="0" err="1" smtClean="0"/>
              <a:t>Ramadas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By Wyatt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5281" y="188152"/>
            <a:ext cx="3985331" cy="2646487"/>
          </a:xfrm>
          <a:prstGeom prst="rect">
            <a:avLst/>
          </a:prstGeom>
        </p:spPr>
      </p:pic>
    </p:spTree>
  </p:cSld>
  <p:clrMapOvr>
    <a:masterClrMapping/>
  </p:clrMapOvr>
  <p:transition>
    <p:dissolve/>
    <p:sndAc>
      <p:stSnd>
        <p:snd r:embed="rId2" name="Laser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Mojave activities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M</a:t>
            </a:r>
            <a:r>
              <a:rPr lang="en-US" dirty="0" smtClean="0"/>
              <a:t>ojave </a:t>
            </a:r>
            <a:r>
              <a:rPr lang="en-US" smtClean="0"/>
              <a:t>I</a:t>
            </a:r>
            <a:r>
              <a:rPr lang="en-US" smtClean="0"/>
              <a:t>ndians  did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ヒラギノ丸ゴ Pro W4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Metro.thmx</Template>
  <TotalTime>61</TotalTime>
  <Words>34</Words>
  <Application>Microsoft Macintosh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Metro</vt:lpstr>
      <vt:lpstr>Mojave Foods</vt:lpstr>
      <vt:lpstr>Mojave Homes</vt:lpstr>
      <vt:lpstr>Mojave activities </vt:lpstr>
    </vt:vector>
  </TitlesOfParts>
  <Company>Evergreen Union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Mojave foods</dc:title>
  <dc:creator>Computer</dc:creator>
  <cp:lastModifiedBy>Computer</cp:lastModifiedBy>
  <cp:revision>5</cp:revision>
  <dcterms:created xsi:type="dcterms:W3CDTF">2009-12-17T19:56:55Z</dcterms:created>
  <dcterms:modified xsi:type="dcterms:W3CDTF">2009-12-17T20:15:29Z</dcterms:modified>
</cp:coreProperties>
</file>