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wholeTbl>
    <a:band2H>
      <a:tcTxStyle/>
      <a:tcStyle>
        <a:tcBdr/>
        <a:fill>
          <a:solidFill>
            <a:srgbClr val="FFFFFF"/>
          </a:solidFill>
        </a:fill>
      </a:tcStyle>
    </a:band2H>
    <a:firstCol>
      <a:tcTxStyle b="off"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firstCol>
    <a:lastRow>
      <a:tcTxStyle b="off"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lastRow>
    <a:firstRow>
      <a:tcTxStyle b="off" i="off">
        <a:fontRef idx="min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noFill/>
        </a:fill>
      </a:tcStyle>
    </a:firstRow>
  </a:tblStyle>
  <a:tblStyle styleId="{C7B018BB-80A7-4F77-B60F-C8B233D01FF8}"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D"/>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DD1"/>
          </a:solidFill>
        </a:fill>
      </a:tcStyle>
    </a:wholeTbl>
    <a:band2H>
      <a:tcTxStyle/>
      <a:tcStyle>
        <a:tcBdr/>
        <a:fill>
          <a:solidFill>
            <a:srgbClr val="E7E8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9EB"/>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FD5"/>
          </a:solidFill>
        </a:fill>
      </a:tcStyle>
    </a:wholeTbl>
    <a:band2H>
      <a:tcTxStyle/>
      <a:tcStyle>
        <a:tcBdr/>
        <a:fill>
          <a:solidFill>
            <a:srgbClr val="E8E9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2"/>
  </p:normalViewPr>
  <p:slideViewPr>
    <p:cSldViewPr snapToGrid="0">
      <p:cViewPr varScale="1">
        <p:scale>
          <a:sx n="57" d="100"/>
          <a:sy n="57" d="100"/>
        </p:scale>
        <p:origin x="4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1143000" y="685800"/>
            <a:ext cx="4572000" cy="3429000"/>
          </a:xfrm>
          <a:prstGeom prst="rect">
            <a:avLst/>
          </a:prstGeom>
        </p:spPr>
        <p:txBody>
          <a:bodyPr/>
          <a:lstStyle/>
          <a:p>
            <a:endParaRPr/>
          </a:p>
        </p:txBody>
      </p:sp>
      <p:sp>
        <p:nvSpPr>
          <p:cNvPr id="302" name="Shape 3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AmySystems Sales ">
    <p:spTree>
      <p:nvGrpSpPr>
        <p:cNvPr id="1" name=""/>
        <p:cNvGrpSpPr/>
        <p:nvPr/>
      </p:nvGrpSpPr>
      <p:grpSpPr>
        <a:xfrm>
          <a:off x="0" y="0"/>
          <a:ext cx="0" cy="0"/>
          <a:chOff x="0" y="0"/>
          <a:chExt cx="0" cy="0"/>
        </a:xfrm>
      </p:grpSpPr>
      <p:pic>
        <p:nvPicPr>
          <p:cNvPr id="1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2" name="Shape 3"/>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3" name="Shape 4"/>
          <p:cNvSpPr/>
          <p:nvPr/>
        </p:nvSpPr>
        <p:spPr>
          <a:xfrm>
            <a:off x="10015471" y="293820"/>
            <a:ext cx="8867116"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4" name="Shape 5"/>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5" name="image4.png" descr="image4.png"/>
          <p:cNvPicPr>
            <a:picLocks noChangeAspect="1"/>
          </p:cNvPicPr>
          <p:nvPr/>
        </p:nvPicPr>
        <p:blipFill>
          <a:blip r:embed="rId3"/>
          <a:stretch>
            <a:fillRect/>
          </a:stretch>
        </p:blipFill>
        <p:spPr>
          <a:xfrm>
            <a:off x="19039695" y="168253"/>
            <a:ext cx="4689876" cy="1641868"/>
          </a:xfrm>
          <a:prstGeom prst="rect">
            <a:avLst/>
          </a:prstGeom>
          <a:ln w="12700">
            <a:miter lim="400000"/>
          </a:ln>
        </p:spPr>
      </p:pic>
      <p:pic>
        <p:nvPicPr>
          <p:cNvPr id="16" name="Amy Vente.pdf" descr="Amy Vente.pdf"/>
          <p:cNvPicPr>
            <a:picLocks noChangeAspect="1"/>
          </p:cNvPicPr>
          <p:nvPr/>
        </p:nvPicPr>
        <p:blipFill>
          <a:blip r:embed="rId4"/>
          <a:stretch>
            <a:fillRect/>
          </a:stretch>
        </p:blipFill>
        <p:spPr>
          <a:xfrm>
            <a:off x="736509" y="11310631"/>
            <a:ext cx="2076743" cy="2065870"/>
          </a:xfrm>
          <a:prstGeom prst="rect">
            <a:avLst/>
          </a:prstGeom>
          <a:ln w="12700">
            <a:miter lim="400000"/>
          </a:ln>
          <a:effectLst>
            <a:outerShdw blurRad="63500" rotWithShape="0">
              <a:srgbClr val="000000">
                <a:alpha val="40000"/>
              </a:srgbClr>
            </a:outerShdw>
          </a:effectLst>
        </p:spPr>
      </p:pic>
      <p:sp>
        <p:nvSpPr>
          <p:cNvPr id="17"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8" name="Body Level One…"/>
          <p:cNvSpPr txBox="1">
            <a:spLocks noGrp="1"/>
          </p:cNvSpPr>
          <p:nvPr>
            <p:ph type="body" idx="1"/>
          </p:nvPr>
        </p:nvSpPr>
        <p:spPr>
          <a:xfrm>
            <a:off x="1406352" y="2533451"/>
            <a:ext cx="21571296" cy="8086644"/>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C.">
    <p:spTree>
      <p:nvGrpSpPr>
        <p:cNvPr id="1" name=""/>
        <p:cNvGrpSpPr/>
        <p:nvPr/>
      </p:nvGrpSpPr>
      <p:grpSpPr>
        <a:xfrm>
          <a:off x="0" y="0"/>
          <a:ext cx="0" cy="0"/>
          <a:chOff x="0" y="0"/>
          <a:chExt cx="0" cy="0"/>
        </a:xfrm>
      </p:grpSpPr>
      <p:pic>
        <p:nvPicPr>
          <p:cNvPr id="146"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47" name="Shape 9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48" name="Shape 9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49" name="Shape 9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50"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51"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52"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3"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54" name="Amy QC.pdf" descr="Amy QC.pdf"/>
          <p:cNvPicPr>
            <a:picLocks noChangeAspect="1"/>
          </p:cNvPicPr>
          <p:nvPr/>
        </p:nvPicPr>
        <p:blipFill>
          <a:blip r:embed="rId4"/>
          <a:stretch>
            <a:fillRect/>
          </a:stretch>
        </p:blipFill>
        <p:spPr>
          <a:xfrm>
            <a:off x="740191" y="11288806"/>
            <a:ext cx="2069377" cy="1972374"/>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Ressources Humaine">
    <p:spTree>
      <p:nvGrpSpPr>
        <p:cNvPr id="1" name=""/>
        <p:cNvGrpSpPr/>
        <p:nvPr/>
      </p:nvGrpSpPr>
      <p:grpSpPr>
        <a:xfrm>
          <a:off x="0" y="0"/>
          <a:ext cx="0" cy="0"/>
          <a:chOff x="0" y="0"/>
          <a:chExt cx="0" cy="0"/>
        </a:xfrm>
      </p:grpSpPr>
      <p:pic>
        <p:nvPicPr>
          <p:cNvPr id="16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62" name="Shape 10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63" name="Shape 10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64" name="Shape 10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65"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66"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67"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8"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69" name="Amy RH.pdf" descr="Amy RH.pdf"/>
          <p:cNvPicPr>
            <a:picLocks noChangeAspect="1"/>
          </p:cNvPicPr>
          <p:nvPr/>
        </p:nvPicPr>
        <p:blipFill>
          <a:blip r:embed="rId4"/>
          <a:stretch>
            <a:fillRect/>
          </a:stretch>
        </p:blipFill>
        <p:spPr>
          <a:xfrm>
            <a:off x="687647" y="11275927"/>
            <a:ext cx="2106732" cy="1998137"/>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rvice à la Clientèle">
    <p:spTree>
      <p:nvGrpSpPr>
        <p:cNvPr id="1" name=""/>
        <p:cNvGrpSpPr/>
        <p:nvPr/>
      </p:nvGrpSpPr>
      <p:grpSpPr>
        <a:xfrm>
          <a:off x="0" y="0"/>
          <a:ext cx="0" cy="0"/>
          <a:chOff x="0" y="0"/>
          <a:chExt cx="0" cy="0"/>
        </a:xfrm>
      </p:grpSpPr>
      <p:pic>
        <p:nvPicPr>
          <p:cNvPr id="176"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77" name="Shape 11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78" name="Shape 11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79" name="Shape 11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80"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81"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82"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3"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84" name="Amy Service Client.pdf" descr="Amy Service Client.pdf"/>
          <p:cNvPicPr>
            <a:picLocks noChangeAspect="1"/>
          </p:cNvPicPr>
          <p:nvPr/>
        </p:nvPicPr>
        <p:blipFill>
          <a:blip r:embed="rId4"/>
          <a:stretch>
            <a:fillRect/>
          </a:stretch>
        </p:blipFill>
        <p:spPr>
          <a:xfrm>
            <a:off x="759523" y="11344496"/>
            <a:ext cx="2030716" cy="1998137"/>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outien Technique">
    <p:spTree>
      <p:nvGrpSpPr>
        <p:cNvPr id="1" name=""/>
        <p:cNvGrpSpPr/>
        <p:nvPr/>
      </p:nvGrpSpPr>
      <p:grpSpPr>
        <a:xfrm>
          <a:off x="0" y="0"/>
          <a:ext cx="0" cy="0"/>
          <a:chOff x="0" y="0"/>
          <a:chExt cx="0" cy="0"/>
        </a:xfrm>
      </p:grpSpPr>
      <p:pic>
        <p:nvPicPr>
          <p:cNvPr id="19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92" name="Shape 12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93" name="Shape 12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94" name="Shape 12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95"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96"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97"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8"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99" name="Amy Support Tech.pdf" descr="Amy Support Tech.pdf"/>
          <p:cNvPicPr>
            <a:picLocks noChangeAspect="1"/>
          </p:cNvPicPr>
          <p:nvPr/>
        </p:nvPicPr>
        <p:blipFill>
          <a:blip r:embed="rId4"/>
          <a:stretch>
            <a:fillRect/>
          </a:stretch>
        </p:blipFill>
        <p:spPr>
          <a:xfrm>
            <a:off x="759523" y="11344496"/>
            <a:ext cx="2030716" cy="1998137"/>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6" name="Title Text"/>
          <p:cNvSpPr txBox="1">
            <a:spLocks noGrp="1"/>
          </p:cNvSpPr>
          <p:nvPr>
            <p:ph type="title"/>
          </p:nvPr>
        </p:nvSpPr>
        <p:spPr>
          <a:xfrm>
            <a:off x="3048000" y="2244725"/>
            <a:ext cx="18288000" cy="4775200"/>
          </a:xfrm>
          <a:prstGeom prst="rect">
            <a:avLst/>
          </a:prstGeom>
        </p:spPr>
        <p:txBody>
          <a:bodyPr anchor="b"/>
          <a:lstStyle>
            <a:lvl1pPr algn="ctr">
              <a:defRPr sz="12000"/>
            </a:lvl1pPr>
          </a:lstStyle>
          <a:p>
            <a:r>
              <a:t>Title Text</a:t>
            </a:r>
          </a:p>
        </p:txBody>
      </p:sp>
      <p:sp>
        <p:nvSpPr>
          <p:cNvPr id="207" name="Body Level One…"/>
          <p:cNvSpPr txBox="1">
            <a:spLocks noGrp="1"/>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914411" algn="ctr">
              <a:buSzTx/>
              <a:buFontTx/>
              <a:buNone/>
              <a:defRPr sz="4800"/>
            </a:lvl2pPr>
            <a:lvl3pPr marL="0" indent="1828823" algn="ctr">
              <a:buSzTx/>
              <a:buFontTx/>
              <a:buNone/>
              <a:defRPr sz="4800"/>
            </a:lvl3pPr>
            <a:lvl4pPr marL="0" indent="2743233" algn="ctr">
              <a:buSzTx/>
              <a:buFontTx/>
              <a:buNone/>
              <a:defRPr sz="4800"/>
            </a:lvl4pPr>
            <a:lvl5pPr marL="0" indent="3657646" algn="ctr">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5" name="Title Text"/>
          <p:cNvSpPr txBox="1">
            <a:spLocks noGrp="1"/>
          </p:cNvSpPr>
          <p:nvPr>
            <p:ph type="title"/>
          </p:nvPr>
        </p:nvSpPr>
        <p:spPr>
          <a:prstGeom prst="rect">
            <a:avLst/>
          </a:prstGeom>
        </p:spPr>
        <p:txBody>
          <a:bodyPr/>
          <a:lstStyle/>
          <a:p>
            <a:r>
              <a:t>Title Text</a:t>
            </a:r>
          </a:p>
        </p:txBody>
      </p:sp>
      <p:sp>
        <p:nvSpPr>
          <p:cNvPr id="21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1663700" y="3419478"/>
            <a:ext cx="21031201" cy="5705476"/>
          </a:xfrm>
          <a:prstGeom prst="rect">
            <a:avLst/>
          </a:prstGeom>
        </p:spPr>
        <p:txBody>
          <a:bodyPr anchor="b"/>
          <a:lstStyle>
            <a:lvl1pPr>
              <a:defRPr sz="12000"/>
            </a:lvl1pPr>
          </a:lstStyle>
          <a:p>
            <a:r>
              <a:t>Title Text</a:t>
            </a:r>
          </a:p>
        </p:txBody>
      </p:sp>
      <p:sp>
        <p:nvSpPr>
          <p:cNvPr id="225" name="Body Level One…"/>
          <p:cNvSpPr txBox="1">
            <a:spLocks noGrp="1"/>
          </p:cNvSpPr>
          <p:nvPr>
            <p:ph type="body" sz="quarter" idx="1"/>
          </p:nvPr>
        </p:nvSpPr>
        <p:spPr>
          <a:xfrm>
            <a:off x="1663700" y="9178928"/>
            <a:ext cx="21031201" cy="3000374"/>
          </a:xfrm>
          <a:prstGeom prst="rect">
            <a:avLst/>
          </a:prstGeom>
        </p:spPr>
        <p:txBody>
          <a:bodyPr/>
          <a:lstStyle>
            <a:lvl1pPr marL="0" indent="0">
              <a:buSzTx/>
              <a:buFontTx/>
              <a:buNone/>
              <a:defRPr sz="4800">
                <a:solidFill>
                  <a:srgbClr val="888888"/>
                </a:solidFill>
              </a:defRPr>
            </a:lvl1pPr>
            <a:lvl2pPr marL="0" indent="914411">
              <a:buSzTx/>
              <a:buFontTx/>
              <a:buNone/>
              <a:defRPr sz="4800">
                <a:solidFill>
                  <a:srgbClr val="888888"/>
                </a:solidFill>
              </a:defRPr>
            </a:lvl2pPr>
            <a:lvl3pPr marL="0" indent="1828823">
              <a:buSzTx/>
              <a:buFontTx/>
              <a:buNone/>
              <a:defRPr sz="4800">
                <a:solidFill>
                  <a:srgbClr val="888888"/>
                </a:solidFill>
              </a:defRPr>
            </a:lvl3pPr>
            <a:lvl4pPr marL="0" indent="2743233">
              <a:buSzTx/>
              <a:buFontTx/>
              <a:buNone/>
              <a:defRPr sz="4800">
                <a:solidFill>
                  <a:srgbClr val="888888"/>
                </a:solidFill>
              </a:defRPr>
            </a:lvl4pPr>
            <a:lvl5pPr marL="0" indent="3657646">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33" name="Title Text"/>
          <p:cNvSpPr txBox="1">
            <a:spLocks noGrp="1"/>
          </p:cNvSpPr>
          <p:nvPr>
            <p:ph type="title"/>
          </p:nvPr>
        </p:nvSpPr>
        <p:spPr>
          <a:prstGeom prst="rect">
            <a:avLst/>
          </a:prstGeom>
        </p:spPr>
        <p:txBody>
          <a:bodyPr/>
          <a:lstStyle/>
          <a:p>
            <a:r>
              <a:t>Title Text</a:t>
            </a:r>
          </a:p>
        </p:txBody>
      </p:sp>
      <p:sp>
        <p:nvSpPr>
          <p:cNvPr id="234" name="Body Level One…"/>
          <p:cNvSpPr txBox="1">
            <a:spLocks noGrp="1"/>
          </p:cNvSpPr>
          <p:nvPr>
            <p:ph type="body" sz="half" idx="1"/>
          </p:nvPr>
        </p:nvSpPr>
        <p:spPr>
          <a:xfrm>
            <a:off x="1676400" y="3651251"/>
            <a:ext cx="10363200" cy="870267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2" name="Title Text"/>
          <p:cNvSpPr txBox="1">
            <a:spLocks noGrp="1"/>
          </p:cNvSpPr>
          <p:nvPr>
            <p:ph type="title"/>
          </p:nvPr>
        </p:nvSpPr>
        <p:spPr>
          <a:xfrm>
            <a:off x="1679575" y="730251"/>
            <a:ext cx="21031201" cy="2651126"/>
          </a:xfrm>
          <a:prstGeom prst="rect">
            <a:avLst/>
          </a:prstGeom>
        </p:spPr>
        <p:txBody>
          <a:bodyPr/>
          <a:lstStyle/>
          <a:p>
            <a:r>
              <a:t>Title Text</a:t>
            </a:r>
          </a:p>
        </p:txBody>
      </p:sp>
      <p:sp>
        <p:nvSpPr>
          <p:cNvPr id="243" name="Body Level One…"/>
          <p:cNvSpPr txBox="1">
            <a:spLocks noGrp="1"/>
          </p:cNvSpPr>
          <p:nvPr>
            <p:ph type="body" sz="quarter" idx="1"/>
          </p:nvPr>
        </p:nvSpPr>
        <p:spPr>
          <a:xfrm>
            <a:off x="1679579" y="3362325"/>
            <a:ext cx="10315573" cy="1647825"/>
          </a:xfrm>
          <a:prstGeom prst="rect">
            <a:avLst/>
          </a:prstGeom>
        </p:spPr>
        <p:txBody>
          <a:bodyPr anchor="b"/>
          <a:lstStyle>
            <a:lvl1pPr marL="0" indent="0">
              <a:buSzTx/>
              <a:buFontTx/>
              <a:buNone/>
              <a:defRPr sz="4800" b="1"/>
            </a:lvl1pPr>
            <a:lvl2pPr marL="0" indent="914411">
              <a:buSzTx/>
              <a:buFontTx/>
              <a:buNone/>
              <a:defRPr sz="4800" b="1"/>
            </a:lvl2pPr>
            <a:lvl3pPr marL="0" indent="1828823">
              <a:buSzTx/>
              <a:buFontTx/>
              <a:buNone/>
              <a:defRPr sz="4800" b="1"/>
            </a:lvl3pPr>
            <a:lvl4pPr marL="0" indent="2743233">
              <a:buSzTx/>
              <a:buFontTx/>
              <a:buNone/>
              <a:defRPr sz="4800" b="1"/>
            </a:lvl4pPr>
            <a:lvl5pPr marL="0" indent="3657646">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244" name="Text Placeholder 4"/>
          <p:cNvSpPr>
            <a:spLocks noGrp="1"/>
          </p:cNvSpPr>
          <p:nvPr>
            <p:ph type="body" sz="quarter" idx="21"/>
          </p:nvPr>
        </p:nvSpPr>
        <p:spPr>
          <a:xfrm>
            <a:off x="12344400" y="3362325"/>
            <a:ext cx="10366377" cy="1647825"/>
          </a:xfrm>
          <a:prstGeom prst="rect">
            <a:avLst/>
          </a:prstGeom>
        </p:spPr>
        <p:txBody>
          <a:bodyPr anchor="b"/>
          <a:lstStyle/>
          <a:p>
            <a:pPr marL="0" indent="0">
              <a:buSzTx/>
              <a:buFontTx/>
              <a:buNone/>
              <a:defRPr sz="4800" b="1"/>
            </a:pPr>
            <a:endParaRP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52" name="Title Text"/>
          <p:cNvSpPr txBox="1">
            <a:spLocks noGrp="1"/>
          </p:cNvSpPr>
          <p:nvPr>
            <p:ph type="title"/>
          </p:nvPr>
        </p:nvSpPr>
        <p:spPr>
          <a:prstGeom prst="rect">
            <a:avLst/>
          </a:prstGeom>
        </p:spPr>
        <p:txBody>
          <a:bodyPr/>
          <a:lstStyle/>
          <a:p>
            <a:r>
              <a:t>Title Text</a:t>
            </a:r>
          </a:p>
        </p:txBody>
      </p:sp>
      <p:sp>
        <p:nvSpPr>
          <p:cNvPr id="2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AmySystems Marketing">
    <p:spTree>
      <p:nvGrpSpPr>
        <p:cNvPr id="1" name=""/>
        <p:cNvGrpSpPr/>
        <p:nvPr/>
      </p:nvGrpSpPr>
      <p:grpSpPr>
        <a:xfrm>
          <a:off x="0" y="0"/>
          <a:ext cx="0" cy="0"/>
          <a:chOff x="0" y="0"/>
          <a:chExt cx="0" cy="0"/>
        </a:xfrm>
      </p:grpSpPr>
      <p:pic>
        <p:nvPicPr>
          <p:cNvPr id="26"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27" name="Shape 1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28" name="Shape 18"/>
          <p:cNvSpPr/>
          <p:nvPr/>
        </p:nvSpPr>
        <p:spPr>
          <a:xfrm>
            <a:off x="10015471" y="293820"/>
            <a:ext cx="8867116"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29" name="Shape 1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sp>
        <p:nvSpPr>
          <p:cNvPr id="30"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31"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33" name="image4.png" descr="image4.png"/>
          <p:cNvPicPr>
            <a:picLocks noChangeAspect="1"/>
          </p:cNvPicPr>
          <p:nvPr/>
        </p:nvPicPr>
        <p:blipFill>
          <a:blip r:embed="rId3"/>
          <a:stretch>
            <a:fillRect/>
          </a:stretch>
        </p:blipFill>
        <p:spPr>
          <a:xfrm>
            <a:off x="19039695" y="168253"/>
            <a:ext cx="4689876" cy="1641868"/>
          </a:xfrm>
          <a:prstGeom prst="rect">
            <a:avLst/>
          </a:prstGeom>
          <a:ln w="12700">
            <a:miter lim="400000"/>
          </a:ln>
        </p:spPr>
      </p:pic>
      <p:pic>
        <p:nvPicPr>
          <p:cNvPr id="34" name="Amy Marketing.pdf" descr="Amy Marketing.pdf"/>
          <p:cNvPicPr>
            <a:picLocks noChangeAspect="1"/>
          </p:cNvPicPr>
          <p:nvPr/>
        </p:nvPicPr>
        <p:blipFill>
          <a:blip r:embed="rId4"/>
          <a:stretch>
            <a:fillRect/>
          </a:stretch>
        </p:blipFill>
        <p:spPr>
          <a:xfrm>
            <a:off x="754553" y="11326727"/>
            <a:ext cx="2040659" cy="19642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67"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268" name="Body Level One…"/>
          <p:cNvSpPr txBox="1">
            <a:spLocks noGrp="1"/>
          </p:cNvSpPr>
          <p:nvPr>
            <p:ph type="body" sz="half" idx="1"/>
          </p:nvPr>
        </p:nvSpPr>
        <p:spPr>
          <a:xfrm>
            <a:off x="10366375" y="1974851"/>
            <a:ext cx="12344401" cy="9747252"/>
          </a:xfrm>
          <a:prstGeom prst="rect">
            <a:avLst/>
          </a:prstGeom>
        </p:spPr>
        <p:txBody>
          <a:bodyPr/>
          <a:lstStyle>
            <a:lvl1pPr>
              <a:defRPr sz="6400"/>
            </a:lvl1pPr>
            <a:lvl2pPr marL="1436932" indent="-522521">
              <a:defRPr sz="6400"/>
            </a:lvl2pPr>
            <a:lvl3pPr marL="2438431" indent="-609607">
              <a:defRPr sz="6400"/>
            </a:lvl3pPr>
            <a:lvl4pPr marL="3474763" indent="-731529">
              <a:defRPr sz="6400"/>
            </a:lvl4pPr>
            <a:lvl5pPr marL="4389174" indent="-731529">
              <a:defRPr sz="6400"/>
            </a:lvl5pPr>
          </a:lstStyle>
          <a:p>
            <a:r>
              <a:t>Body Level One</a:t>
            </a:r>
          </a:p>
          <a:p>
            <a:pPr lvl="1"/>
            <a:r>
              <a:t>Body Level Two</a:t>
            </a:r>
          </a:p>
          <a:p>
            <a:pPr lvl="2"/>
            <a:r>
              <a:t>Body Level Three</a:t>
            </a:r>
          </a:p>
          <a:p>
            <a:pPr lvl="3"/>
            <a:r>
              <a:t>Body Level Four</a:t>
            </a:r>
          </a:p>
          <a:p>
            <a:pPr lvl="4"/>
            <a:r>
              <a:t>Body Level Five</a:t>
            </a:r>
          </a:p>
        </p:txBody>
      </p:sp>
      <p:sp>
        <p:nvSpPr>
          <p:cNvPr id="269" name="Text Placeholder 3"/>
          <p:cNvSpPr>
            <a:spLocks noGrp="1"/>
          </p:cNvSpPr>
          <p:nvPr>
            <p:ph type="body" sz="quarter" idx="21"/>
          </p:nvPr>
        </p:nvSpPr>
        <p:spPr>
          <a:xfrm>
            <a:off x="1679575" y="4114801"/>
            <a:ext cx="7864476" cy="7623176"/>
          </a:xfrm>
          <a:prstGeom prst="rect">
            <a:avLst/>
          </a:prstGeom>
        </p:spPr>
        <p:txBody>
          <a:bodyPr/>
          <a:lstStyle/>
          <a:p>
            <a:pPr marL="0" indent="0">
              <a:buSzTx/>
              <a:buFontTx/>
              <a:buNone/>
              <a:defRPr sz="3200"/>
            </a:pPr>
            <a:endParaRP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679575" y="914400"/>
            <a:ext cx="7864476" cy="3200400"/>
          </a:xfrm>
          <a:prstGeom prst="rect">
            <a:avLst/>
          </a:prstGeom>
        </p:spPr>
        <p:txBody>
          <a:bodyPr anchor="b"/>
          <a:lstStyle>
            <a:lvl1pPr>
              <a:defRPr sz="6400"/>
            </a:lvl1pPr>
          </a:lstStyle>
          <a:p>
            <a:r>
              <a:t>Title Text</a:t>
            </a:r>
          </a:p>
        </p:txBody>
      </p:sp>
      <p:sp>
        <p:nvSpPr>
          <p:cNvPr id="278" name="Picture Placeholder 2"/>
          <p:cNvSpPr>
            <a:spLocks noGrp="1"/>
          </p:cNvSpPr>
          <p:nvPr>
            <p:ph type="pic" sz="half" idx="21"/>
          </p:nvPr>
        </p:nvSpPr>
        <p:spPr>
          <a:xfrm>
            <a:off x="10366375" y="1974851"/>
            <a:ext cx="12344401" cy="9747252"/>
          </a:xfrm>
          <a:prstGeom prst="rect">
            <a:avLst/>
          </a:prstGeom>
        </p:spPr>
        <p:txBody>
          <a:bodyPr lIns="91439" rIns="91439">
            <a:noAutofit/>
          </a:bodyPr>
          <a:lstStyle/>
          <a:p>
            <a:endParaRPr/>
          </a:p>
        </p:txBody>
      </p:sp>
      <p:sp>
        <p:nvSpPr>
          <p:cNvPr id="279" name="Body Level One…"/>
          <p:cNvSpPr txBox="1">
            <a:spLocks noGrp="1"/>
          </p:cNvSpPr>
          <p:nvPr>
            <p:ph type="body" sz="quarter" idx="1"/>
          </p:nvPr>
        </p:nvSpPr>
        <p:spPr>
          <a:xfrm>
            <a:off x="1679575" y="4114801"/>
            <a:ext cx="7864476" cy="7623176"/>
          </a:xfrm>
          <a:prstGeom prst="rect">
            <a:avLst/>
          </a:prstGeom>
        </p:spPr>
        <p:txBody>
          <a:bodyPr/>
          <a:lstStyle>
            <a:lvl1pPr marL="0" indent="0">
              <a:buSzTx/>
              <a:buFontTx/>
              <a:buNone/>
              <a:defRPr sz="3200"/>
            </a:lvl1pPr>
            <a:lvl2pPr marL="0" indent="914411">
              <a:buSzTx/>
              <a:buFontTx/>
              <a:buNone/>
              <a:defRPr sz="3200"/>
            </a:lvl2pPr>
            <a:lvl3pPr marL="0" indent="1828823">
              <a:buSzTx/>
              <a:buFontTx/>
              <a:buNone/>
              <a:defRPr sz="3200"/>
            </a:lvl3pPr>
            <a:lvl4pPr marL="0" indent="2743233">
              <a:buSzTx/>
              <a:buFontTx/>
              <a:buNone/>
              <a:defRPr sz="3200"/>
            </a:lvl4pPr>
            <a:lvl5pPr marL="0" indent="3657646">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mySystems Marketing">
    <p:spTree>
      <p:nvGrpSpPr>
        <p:cNvPr id="1" name=""/>
        <p:cNvGrpSpPr/>
        <p:nvPr/>
      </p:nvGrpSpPr>
      <p:grpSpPr>
        <a:xfrm>
          <a:off x="0" y="0"/>
          <a:ext cx="0" cy="0"/>
          <a:chOff x="0" y="0"/>
          <a:chExt cx="0" cy="0"/>
        </a:xfrm>
      </p:grpSpPr>
      <p:pic>
        <p:nvPicPr>
          <p:cNvPr id="287"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288" name="Shape 1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289" name="Shape 18"/>
          <p:cNvSpPr/>
          <p:nvPr/>
        </p:nvSpPr>
        <p:spPr>
          <a:xfrm>
            <a:off x="10015471" y="293820"/>
            <a:ext cx="8867116"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290" name="Shape 1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2" name="Body Level One…"/>
          <p:cNvSpPr txBox="1">
            <a:spLocks noGrp="1"/>
          </p:cNvSpPr>
          <p:nvPr>
            <p:ph type="body" idx="1"/>
          </p:nvPr>
        </p:nvSpPr>
        <p:spPr>
          <a:xfrm>
            <a:off x="1406352" y="2550385"/>
            <a:ext cx="21571296" cy="8086643"/>
          </a:xfrm>
          <a:prstGeom prst="rect">
            <a:avLst/>
          </a:prstGeom>
        </p:spPr>
        <p:txBody>
          <a:bodyPr/>
          <a:lstStyle>
            <a:lvl1pPr>
              <a:defRPr sz="3200">
                <a:solidFill>
                  <a:srgbClr val="9196A6"/>
                </a:solidFill>
              </a:defRPr>
            </a:lvl1pPr>
            <a:lvl2pPr marL="1371616" indent="-457206">
              <a:defRPr sz="3200">
                <a:solidFill>
                  <a:srgbClr val="9196A6"/>
                </a:solidFill>
              </a:defRPr>
            </a:lvl2pPr>
            <a:lvl3pPr marL="2286029" indent="-457206">
              <a:defRPr sz="3200">
                <a:solidFill>
                  <a:srgbClr val="9196A6"/>
                </a:solidFill>
              </a:defRPr>
            </a:lvl3pPr>
            <a:lvl4pPr marL="3200439" indent="-457206">
              <a:defRPr sz="3200">
                <a:solidFill>
                  <a:srgbClr val="9196A6"/>
                </a:solidFill>
              </a:defRPr>
            </a:lvl4pPr>
            <a:lvl5pPr marL="4114851" indent="-457206">
              <a:defRPr sz="3200">
                <a:solidFill>
                  <a:srgbClr val="9196A6"/>
                </a:solidFill>
              </a:defRPr>
            </a:lvl5pPr>
          </a:lstStyle>
          <a:p>
            <a:r>
              <a:t>Body Level One</a:t>
            </a:r>
          </a:p>
          <a:p>
            <a:pPr lvl="1"/>
            <a:r>
              <a:t>Body Level Two</a:t>
            </a:r>
          </a:p>
          <a:p>
            <a:pPr lvl="2"/>
            <a:r>
              <a:t>Body Level Three</a:t>
            </a:r>
          </a:p>
          <a:p>
            <a:pPr lvl="3"/>
            <a:r>
              <a:t>Body Level Four</a:t>
            </a:r>
          </a:p>
          <a:p>
            <a:pPr lvl="4"/>
            <a:r>
              <a:t>Body Level Five</a:t>
            </a:r>
          </a:p>
        </p:txBody>
      </p:sp>
      <p:sp>
        <p:nvSpPr>
          <p:cNvPr id="293" name="Title Text"/>
          <p:cNvSpPr txBox="1">
            <a:spLocks noGrp="1"/>
          </p:cNvSpPr>
          <p:nvPr>
            <p:ph type="title"/>
          </p:nvPr>
        </p:nvSpPr>
        <p:spPr>
          <a:prstGeom prst="rect">
            <a:avLst/>
          </a:prstGeom>
        </p:spPr>
        <p:txBody>
          <a:bodyPr/>
          <a:lstStyle>
            <a:lvl1pPr>
              <a:defRPr sz="5300">
                <a:solidFill>
                  <a:srgbClr val="FFFFFF"/>
                </a:solidFill>
              </a:defRPr>
            </a:lvl1pPr>
          </a:lstStyle>
          <a:p>
            <a:r>
              <a:t>Title Text</a:t>
            </a:r>
          </a:p>
        </p:txBody>
      </p:sp>
      <p:pic>
        <p:nvPicPr>
          <p:cNvPr id="294" name="image4.png" descr="image4.png"/>
          <p:cNvPicPr>
            <a:picLocks noChangeAspect="1"/>
          </p:cNvPicPr>
          <p:nvPr/>
        </p:nvPicPr>
        <p:blipFill>
          <a:blip r:embed="rId3"/>
          <a:stretch>
            <a:fillRect/>
          </a:stretch>
        </p:blipFill>
        <p:spPr>
          <a:xfrm>
            <a:off x="19039695" y="168253"/>
            <a:ext cx="4689876" cy="1641868"/>
          </a:xfrm>
          <a:prstGeom prst="rect">
            <a:avLst/>
          </a:prstGeom>
          <a:ln w="12700">
            <a:miter lim="400000"/>
          </a:ln>
        </p:spPr>
      </p:pic>
      <p:pic>
        <p:nvPicPr>
          <p:cNvPr id="295" name="Amy Marketing.pdf" descr="Amy Marketing.pdf"/>
          <p:cNvPicPr>
            <a:picLocks noChangeAspect="1"/>
          </p:cNvPicPr>
          <p:nvPr/>
        </p:nvPicPr>
        <p:blipFill>
          <a:blip r:embed="rId4"/>
          <a:stretch>
            <a:fillRect/>
          </a:stretch>
        </p:blipFill>
        <p:spPr>
          <a:xfrm>
            <a:off x="754553" y="11326727"/>
            <a:ext cx="2040659" cy="19642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mylior Vente">
    <p:spTree>
      <p:nvGrpSpPr>
        <p:cNvPr id="1" name=""/>
        <p:cNvGrpSpPr/>
        <p:nvPr/>
      </p:nvGrpSpPr>
      <p:grpSpPr>
        <a:xfrm>
          <a:off x="0" y="0"/>
          <a:ext cx="0" cy="0"/>
          <a:chOff x="0" y="0"/>
          <a:chExt cx="0" cy="0"/>
        </a:xfrm>
      </p:grpSpPr>
      <p:pic>
        <p:nvPicPr>
          <p:cNvPr id="4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42" name="Shape 2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43" name="Shape 2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44" name="Shape 2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45"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46" name="Slide Number"/>
          <p:cNvSpPr txBox="1">
            <a:spLocks noGrp="1"/>
          </p:cNvSpPr>
          <p:nvPr>
            <p:ph type="sldNum" sz="quarter" idx="2"/>
          </p:nvPr>
        </p:nvSpPr>
        <p:spPr>
          <a:xfrm>
            <a:off x="22608623" y="12803804"/>
            <a:ext cx="556178" cy="548042"/>
          </a:xfrm>
          <a:prstGeom prst="rect">
            <a:avLst/>
          </a:prstGeom>
        </p:spPr>
        <p:txBody>
          <a:bodyPr lIns="45718" tIns="45718" rIns="45718" bIns="45718"/>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47" name="Body Level One…"/>
          <p:cNvSpPr txBox="1">
            <a:spLocks noGrp="1"/>
          </p:cNvSpPr>
          <p:nvPr>
            <p:ph type="body" idx="1"/>
          </p:nvPr>
        </p:nvSpPr>
        <p:spPr>
          <a:xfrm>
            <a:off x="1406352" y="2550385"/>
            <a:ext cx="21571296" cy="8086643"/>
          </a:xfrm>
          <a:prstGeom prst="rect">
            <a:avLst/>
          </a:prstGeom>
        </p:spPr>
        <p:txBody>
          <a:bodyPr lIns="45718" tIns="45718" rIns="45718" bIns="45718"/>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8" name="Title Text"/>
          <p:cNvSpPr txBox="1">
            <a:spLocks noGrp="1"/>
          </p:cNvSpPr>
          <p:nvPr>
            <p:ph type="title"/>
          </p:nvPr>
        </p:nvSpPr>
        <p:spPr>
          <a:xfrm>
            <a:off x="675830" y="1"/>
            <a:ext cx="14463582" cy="1842916"/>
          </a:xfrm>
          <a:prstGeom prst="rect">
            <a:avLst/>
          </a:prstGeom>
        </p:spPr>
        <p:txBody>
          <a:bodyPr lIns="45718" tIns="45718" rIns="45718" bIns="45718"/>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49" name="Amy Vente.pdf" descr="Amy Vente.pdf"/>
          <p:cNvPicPr>
            <a:picLocks noChangeAspect="1"/>
          </p:cNvPicPr>
          <p:nvPr/>
        </p:nvPicPr>
        <p:blipFill>
          <a:blip r:embed="rId4"/>
          <a:stretch>
            <a:fillRect/>
          </a:stretch>
        </p:blipFill>
        <p:spPr>
          <a:xfrm>
            <a:off x="736509" y="11310631"/>
            <a:ext cx="2076743" cy="20658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mylior Marketing">
    <p:spTree>
      <p:nvGrpSpPr>
        <p:cNvPr id="1" name=""/>
        <p:cNvGrpSpPr/>
        <p:nvPr/>
      </p:nvGrpSpPr>
      <p:grpSpPr>
        <a:xfrm>
          <a:off x="0" y="0"/>
          <a:ext cx="0" cy="0"/>
          <a:chOff x="0" y="0"/>
          <a:chExt cx="0" cy="0"/>
        </a:xfrm>
      </p:grpSpPr>
      <p:pic>
        <p:nvPicPr>
          <p:cNvPr id="56"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57" name="Shape 3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58" name="Shape 3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59" name="Shape 3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60"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61"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62"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3"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64" name="Amy Marketing.pdf" descr="Amy Marketing.pdf"/>
          <p:cNvPicPr>
            <a:picLocks noChangeAspect="1"/>
          </p:cNvPicPr>
          <p:nvPr/>
        </p:nvPicPr>
        <p:blipFill>
          <a:blip r:embed="rId4"/>
          <a:stretch>
            <a:fillRect/>
          </a:stretch>
        </p:blipFill>
        <p:spPr>
          <a:xfrm>
            <a:off x="754553" y="11326727"/>
            <a:ext cx="2040659" cy="19642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tabilité">
    <p:spTree>
      <p:nvGrpSpPr>
        <p:cNvPr id="1" name=""/>
        <p:cNvGrpSpPr/>
        <p:nvPr/>
      </p:nvGrpSpPr>
      <p:grpSpPr>
        <a:xfrm>
          <a:off x="0" y="0"/>
          <a:ext cx="0" cy="0"/>
          <a:chOff x="0" y="0"/>
          <a:chExt cx="0" cy="0"/>
        </a:xfrm>
      </p:grpSpPr>
      <p:pic>
        <p:nvPicPr>
          <p:cNvPr id="7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72" name="Shape 4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73" name="Shape 4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74" name="Shape 4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75"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76"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77"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78"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79" name="Amy Finance.pdf" descr="Amy Finance.pdf"/>
          <p:cNvPicPr>
            <a:picLocks noChangeAspect="1"/>
          </p:cNvPicPr>
          <p:nvPr/>
        </p:nvPicPr>
        <p:blipFill>
          <a:blip r:embed="rId4"/>
          <a:stretch>
            <a:fillRect/>
          </a:stretch>
        </p:blipFill>
        <p:spPr>
          <a:xfrm>
            <a:off x="758881" y="11330892"/>
            <a:ext cx="2032003" cy="195594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irections">
    <p:spTree>
      <p:nvGrpSpPr>
        <p:cNvPr id="1" name=""/>
        <p:cNvGrpSpPr/>
        <p:nvPr/>
      </p:nvGrpSpPr>
      <p:grpSpPr>
        <a:xfrm>
          <a:off x="0" y="0"/>
          <a:ext cx="0" cy="0"/>
          <a:chOff x="0" y="0"/>
          <a:chExt cx="0" cy="0"/>
        </a:xfrm>
      </p:grpSpPr>
      <p:pic>
        <p:nvPicPr>
          <p:cNvPr id="86"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87" name="Shape 5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88" name="Shape 5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89" name="Shape 5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90"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91"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92"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3"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94" name="Amy Direction.pdf" descr="Amy Direction.pdf"/>
          <p:cNvPicPr>
            <a:picLocks noChangeAspect="1"/>
          </p:cNvPicPr>
          <p:nvPr/>
        </p:nvPicPr>
        <p:blipFill>
          <a:blip r:embed="rId4"/>
          <a:stretch>
            <a:fillRect/>
          </a:stretch>
        </p:blipFill>
        <p:spPr>
          <a:xfrm>
            <a:off x="754553" y="11326727"/>
            <a:ext cx="2040659" cy="19642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génierie R&amp;D">
    <p:spTree>
      <p:nvGrpSpPr>
        <p:cNvPr id="1" name=""/>
        <p:cNvGrpSpPr/>
        <p:nvPr/>
      </p:nvGrpSpPr>
      <p:grpSpPr>
        <a:xfrm>
          <a:off x="0" y="0"/>
          <a:ext cx="0" cy="0"/>
          <a:chOff x="0" y="0"/>
          <a:chExt cx="0" cy="0"/>
        </a:xfrm>
      </p:grpSpPr>
      <p:pic>
        <p:nvPicPr>
          <p:cNvPr id="10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02" name="Shape 6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03" name="Shape 6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04" name="Shape 6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05"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06"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07"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09" name="Amy ingénerie.pdf" descr="Amy ingénerie.pdf"/>
          <p:cNvPicPr>
            <a:picLocks noChangeAspect="1"/>
          </p:cNvPicPr>
          <p:nvPr/>
        </p:nvPicPr>
        <p:blipFill>
          <a:blip r:embed="rId4"/>
          <a:stretch>
            <a:fillRect/>
          </a:stretch>
        </p:blipFill>
        <p:spPr>
          <a:xfrm>
            <a:off x="751355" y="11129815"/>
            <a:ext cx="2047054" cy="21674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T.">
    <p:spTree>
      <p:nvGrpSpPr>
        <p:cNvPr id="1" name=""/>
        <p:cNvGrpSpPr/>
        <p:nvPr/>
      </p:nvGrpSpPr>
      <p:grpSpPr>
        <a:xfrm>
          <a:off x="0" y="0"/>
          <a:ext cx="0" cy="0"/>
          <a:chOff x="0" y="0"/>
          <a:chExt cx="0" cy="0"/>
        </a:xfrm>
      </p:grpSpPr>
      <p:pic>
        <p:nvPicPr>
          <p:cNvPr id="116"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17" name="Shape 7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18" name="Shape 7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19" name="Shape 7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20"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21"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22"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3"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24" name="Amy IT.pdf" descr="Amy IT.pdf"/>
          <p:cNvPicPr>
            <a:picLocks noChangeAspect="1"/>
          </p:cNvPicPr>
          <p:nvPr/>
        </p:nvPicPr>
        <p:blipFill>
          <a:blip r:embed="rId4"/>
          <a:stretch>
            <a:fillRect/>
          </a:stretch>
        </p:blipFill>
        <p:spPr>
          <a:xfrm>
            <a:off x="754553" y="11326727"/>
            <a:ext cx="2040659" cy="19642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ductions">
    <p:spTree>
      <p:nvGrpSpPr>
        <p:cNvPr id="1" name=""/>
        <p:cNvGrpSpPr/>
        <p:nvPr/>
      </p:nvGrpSpPr>
      <p:grpSpPr>
        <a:xfrm>
          <a:off x="0" y="0"/>
          <a:ext cx="0" cy="0"/>
          <a:chOff x="0" y="0"/>
          <a:chExt cx="0" cy="0"/>
        </a:xfrm>
      </p:grpSpPr>
      <p:pic>
        <p:nvPicPr>
          <p:cNvPr id="131" name="image1.png" descr="image1.png"/>
          <p:cNvPicPr>
            <a:picLocks noChangeAspect="1"/>
          </p:cNvPicPr>
          <p:nvPr/>
        </p:nvPicPr>
        <p:blipFill>
          <a:blip r:embed="rId2">
            <a:alphaModFix amt="4957"/>
          </a:blip>
          <a:stretch>
            <a:fillRect/>
          </a:stretch>
        </p:blipFill>
        <p:spPr>
          <a:xfrm>
            <a:off x="-4390884" y="1863701"/>
            <a:ext cx="25339156" cy="24325591"/>
          </a:xfrm>
          <a:prstGeom prst="rect">
            <a:avLst/>
          </a:prstGeom>
          <a:ln w="12700">
            <a:miter lim="400000"/>
          </a:ln>
        </p:spPr>
      </p:pic>
      <p:sp>
        <p:nvSpPr>
          <p:cNvPr id="132" name="Shape 87"/>
          <p:cNvSpPr/>
          <p:nvPr/>
        </p:nvSpPr>
        <p:spPr>
          <a:xfrm>
            <a:off x="4521996" y="12794544"/>
            <a:ext cx="19854072" cy="566569"/>
          </a:xfrm>
          <a:prstGeom prst="rect">
            <a:avLst/>
          </a:prstGeom>
          <a:gradFill>
            <a:gsLst>
              <a:gs pos="0">
                <a:srgbClr val="FFFFFF"/>
              </a:gs>
              <a:gs pos="100000">
                <a:srgbClr val="FCB040"/>
              </a:gs>
            </a:gsLst>
            <a:lin ang="21185940"/>
          </a:gradFill>
          <a:ln w="12700">
            <a:miter lim="400000"/>
          </a:ln>
        </p:spPr>
        <p:txBody>
          <a:bodyPr lIns="45718" tIns="45718" rIns="45718" bIns="45718" anchor="ctr"/>
          <a:lstStyle/>
          <a:p>
            <a:pPr>
              <a:defRPr>
                <a:solidFill>
                  <a:srgbClr val="234172"/>
                </a:solidFill>
                <a:latin typeface="Arial"/>
                <a:ea typeface="Arial"/>
                <a:cs typeface="Arial"/>
                <a:sym typeface="Arial"/>
              </a:defRPr>
            </a:pPr>
            <a:endParaRPr/>
          </a:p>
        </p:txBody>
      </p:sp>
      <p:sp>
        <p:nvSpPr>
          <p:cNvPr id="133" name="Shape 88"/>
          <p:cNvSpPr/>
          <p:nvPr/>
        </p:nvSpPr>
        <p:spPr>
          <a:xfrm>
            <a:off x="10015471" y="293820"/>
            <a:ext cx="5689601" cy="1241826"/>
          </a:xfrm>
          <a:prstGeom prst="rect">
            <a:avLst/>
          </a:prstGeom>
          <a:gradFill>
            <a:gsLst>
              <a:gs pos="0">
                <a:srgbClr val="234172"/>
              </a:gs>
              <a:gs pos="100000">
                <a:srgbClr val="FFFFFF"/>
              </a:gs>
            </a:gsLst>
            <a:lin ang="21185940"/>
          </a:gradFill>
          <a:ln w="12700">
            <a:miter lim="400000"/>
          </a:ln>
        </p:spPr>
        <p:txBody>
          <a:bodyPr lIns="45718" tIns="45718" rIns="45718" bIns="45718" anchor="ctr"/>
          <a:lstStyle/>
          <a:p>
            <a:pPr>
              <a:defRPr>
                <a:latin typeface="Arial"/>
                <a:ea typeface="Arial"/>
                <a:cs typeface="Arial"/>
                <a:sym typeface="Arial"/>
              </a:defRPr>
            </a:pPr>
            <a:endParaRPr/>
          </a:p>
        </p:txBody>
      </p:sp>
      <p:sp>
        <p:nvSpPr>
          <p:cNvPr id="134" name="Shape 89"/>
          <p:cNvSpPr/>
          <p:nvPr/>
        </p:nvSpPr>
        <p:spPr>
          <a:xfrm>
            <a:off x="-15481" y="293820"/>
            <a:ext cx="10057469" cy="1241826"/>
          </a:xfrm>
          <a:prstGeom prst="rect">
            <a:avLst/>
          </a:prstGeom>
          <a:solidFill>
            <a:srgbClr val="234172"/>
          </a:solidFill>
          <a:ln w="12700">
            <a:miter lim="400000"/>
          </a:ln>
        </p:spPr>
        <p:txBody>
          <a:bodyPr lIns="45718" tIns="45718" rIns="45718" bIns="45718" anchor="ctr"/>
          <a:lstStyle/>
          <a:p>
            <a:pPr>
              <a:defRPr>
                <a:solidFill>
                  <a:srgbClr val="223E6E"/>
                </a:solidFill>
                <a:latin typeface="Arial"/>
                <a:ea typeface="Arial"/>
                <a:cs typeface="Arial"/>
                <a:sym typeface="Arial"/>
              </a:defRPr>
            </a:pPr>
            <a:endParaRPr/>
          </a:p>
        </p:txBody>
      </p:sp>
      <p:pic>
        <p:nvPicPr>
          <p:cNvPr id="135" name="image3.png" descr="image3.png"/>
          <p:cNvPicPr>
            <a:picLocks noChangeAspect="1"/>
          </p:cNvPicPr>
          <p:nvPr/>
        </p:nvPicPr>
        <p:blipFill>
          <a:blip r:embed="rId3"/>
          <a:stretch>
            <a:fillRect/>
          </a:stretch>
        </p:blipFill>
        <p:spPr>
          <a:xfrm>
            <a:off x="15744305" y="161484"/>
            <a:ext cx="7973594" cy="1519945"/>
          </a:xfrm>
          <a:prstGeom prst="rect">
            <a:avLst/>
          </a:prstGeom>
          <a:ln w="12700">
            <a:miter lim="400000"/>
          </a:ln>
        </p:spPr>
      </p:pic>
      <p:sp>
        <p:nvSpPr>
          <p:cNvPr id="136" name="Slide Number"/>
          <p:cNvSpPr txBox="1">
            <a:spLocks noGrp="1"/>
          </p:cNvSpPr>
          <p:nvPr>
            <p:ph type="sldNum" sz="quarter" idx="2"/>
          </p:nvPr>
        </p:nvSpPr>
        <p:spPr>
          <a:xfrm>
            <a:off x="22700059" y="12849522"/>
            <a:ext cx="464741" cy="456606"/>
          </a:xfrm>
          <a:prstGeom prst="rect">
            <a:avLst/>
          </a:prstGeom>
        </p:spPr>
        <p:txBody>
          <a:bodyPr lIns="0" tIns="0" rIns="0" bIns="0"/>
          <a:lstStyle>
            <a:lvl1pPr>
              <a:defRPr sz="3200">
                <a:solidFill>
                  <a:schemeClr val="accent4">
                    <a:lumOff val="-7843"/>
                  </a:schemeClr>
                </a:solidFill>
                <a:latin typeface="Arial"/>
                <a:ea typeface="Arial"/>
                <a:cs typeface="Arial"/>
                <a:sym typeface="Arial"/>
              </a:defRPr>
            </a:lvl1pPr>
          </a:lstStyle>
          <a:p>
            <a:fld id="{86CB4B4D-7CA3-9044-876B-883B54F8677D}" type="slidenum">
              <a:t>‹#›</a:t>
            </a:fld>
            <a:endParaRPr/>
          </a:p>
        </p:txBody>
      </p:sp>
      <p:sp>
        <p:nvSpPr>
          <p:cNvPr id="137" name="Body Level One…"/>
          <p:cNvSpPr txBox="1">
            <a:spLocks noGrp="1"/>
          </p:cNvSpPr>
          <p:nvPr>
            <p:ph type="body" idx="1"/>
          </p:nvPr>
        </p:nvSpPr>
        <p:spPr>
          <a:xfrm>
            <a:off x="1406352" y="2550385"/>
            <a:ext cx="21571296" cy="8086643"/>
          </a:xfrm>
          <a:prstGeom prst="rect">
            <a:avLst/>
          </a:prstGeom>
        </p:spPr>
        <p:txBody>
          <a:bodyPr lIns="0" tIns="0" rIns="0" bIns="0"/>
          <a:lstStyle>
            <a:lvl1pPr marL="0" indent="0" defTabSz="914400">
              <a:spcBef>
                <a:spcPts val="1600"/>
              </a:spcBef>
              <a:buSzTx/>
              <a:buFontTx/>
              <a:buNone/>
              <a:defRPr sz="3200">
                <a:solidFill>
                  <a:srgbClr val="9196A6"/>
                </a:solidFill>
                <a:latin typeface="Arial"/>
                <a:ea typeface="Arial"/>
                <a:cs typeface="Arial"/>
                <a:sym typeface="Arial"/>
              </a:defRPr>
            </a:lvl1pPr>
            <a:lvl2pPr marL="0" indent="0" defTabSz="914400">
              <a:spcBef>
                <a:spcPts val="1600"/>
              </a:spcBef>
              <a:buSzTx/>
              <a:buFontTx/>
              <a:buNone/>
              <a:defRPr sz="3200">
                <a:solidFill>
                  <a:srgbClr val="9196A6"/>
                </a:solidFill>
                <a:latin typeface="Arial"/>
                <a:ea typeface="Arial"/>
                <a:cs typeface="Arial"/>
                <a:sym typeface="Arial"/>
              </a:defRPr>
            </a:lvl2pPr>
            <a:lvl3pPr marL="0" indent="0" defTabSz="914400">
              <a:spcBef>
                <a:spcPts val="1600"/>
              </a:spcBef>
              <a:buSzTx/>
              <a:buFontTx/>
              <a:buNone/>
              <a:defRPr sz="3200">
                <a:solidFill>
                  <a:srgbClr val="9196A6"/>
                </a:solidFill>
                <a:latin typeface="Arial"/>
                <a:ea typeface="Arial"/>
                <a:cs typeface="Arial"/>
                <a:sym typeface="Arial"/>
              </a:defRPr>
            </a:lvl3pPr>
            <a:lvl4pPr marL="0" indent="0" defTabSz="914400">
              <a:spcBef>
                <a:spcPts val="1600"/>
              </a:spcBef>
              <a:buSzTx/>
              <a:buFontTx/>
              <a:buNone/>
              <a:defRPr sz="3200">
                <a:solidFill>
                  <a:srgbClr val="9196A6"/>
                </a:solidFill>
                <a:latin typeface="Arial"/>
                <a:ea typeface="Arial"/>
                <a:cs typeface="Arial"/>
                <a:sym typeface="Arial"/>
              </a:defRPr>
            </a:lvl4pPr>
            <a:lvl5pPr marL="0" indent="0" defTabSz="914400">
              <a:spcBef>
                <a:spcPts val="1600"/>
              </a:spcBef>
              <a:buSzTx/>
              <a:buFontTx/>
              <a:buNone/>
              <a:defRPr sz="3200">
                <a:solidFill>
                  <a:srgbClr val="9196A6"/>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8" name="Title Text"/>
          <p:cNvSpPr txBox="1">
            <a:spLocks noGrp="1"/>
          </p:cNvSpPr>
          <p:nvPr>
            <p:ph type="title"/>
          </p:nvPr>
        </p:nvSpPr>
        <p:spPr>
          <a:xfrm>
            <a:off x="675830" y="1"/>
            <a:ext cx="14463582" cy="1842916"/>
          </a:xfrm>
          <a:prstGeom prst="rect">
            <a:avLst/>
          </a:prstGeom>
        </p:spPr>
        <p:txBody>
          <a:bodyPr lIns="0" tIns="0" rIns="0" bIns="0"/>
          <a:lstStyle>
            <a:lvl1pPr defTabSz="914400">
              <a:lnSpc>
                <a:spcPct val="100000"/>
              </a:lnSpc>
              <a:defRPr sz="5300" b="1">
                <a:solidFill>
                  <a:srgbClr val="FFFFFF"/>
                </a:solidFill>
                <a:latin typeface="Arial"/>
                <a:ea typeface="Arial"/>
                <a:cs typeface="Arial"/>
                <a:sym typeface="Arial"/>
              </a:defRPr>
            </a:lvl1pPr>
          </a:lstStyle>
          <a:p>
            <a:r>
              <a:t>Title Text</a:t>
            </a:r>
          </a:p>
        </p:txBody>
      </p:sp>
      <p:pic>
        <p:nvPicPr>
          <p:cNvPr id="139" name="Amy Prodiction.pdf" descr="Amy Prodiction.pdf"/>
          <p:cNvPicPr>
            <a:picLocks noChangeAspect="1"/>
          </p:cNvPicPr>
          <p:nvPr/>
        </p:nvPicPr>
        <p:blipFill>
          <a:blip r:embed="rId4"/>
          <a:stretch>
            <a:fillRect/>
          </a:stretch>
        </p:blipFill>
        <p:spPr>
          <a:xfrm>
            <a:off x="754553" y="11326727"/>
            <a:ext cx="2040659" cy="1964270"/>
          </a:xfrm>
          <a:prstGeom prst="rect">
            <a:avLst/>
          </a:prstGeom>
          <a:ln w="12700">
            <a:miter lim="400000"/>
          </a:ln>
          <a:effectLst>
            <a:outerShdw blurRad="63500" rotWithShape="0">
              <a:srgbClr val="000000">
                <a:alpha val="40000"/>
              </a:srgbClr>
            </a:outerShdw>
          </a:effectLst>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1"/>
            <a:ext cx="21031200" cy="2651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676400" y="3651251"/>
            <a:ext cx="21031200" cy="8702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94492" y="12881591"/>
            <a:ext cx="413108" cy="392471"/>
          </a:xfrm>
          <a:prstGeom prst="rect">
            <a:avLst/>
          </a:prstGeom>
          <a:ln w="12700">
            <a:miter lim="400000"/>
          </a:ln>
        </p:spPr>
        <p:txBody>
          <a:bodyPr wrap="none" lIns="45719" rIns="45719" anchor="ctr">
            <a:spAutoFit/>
          </a:bodyPr>
          <a:lstStyle>
            <a:lvl1pPr algn="r">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23"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6" marR="0" indent="-457206"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1pPr>
      <a:lvl2pPr marL="1447817" marR="0" indent="-533406"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2pPr>
      <a:lvl3pPr marL="2468911" marR="0" indent="-640088"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3pPr>
      <a:lvl4pPr marL="3454443" marR="0" indent="-711209"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4pPr>
      <a:lvl5pPr marL="4368854" marR="0" indent="-711209"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5pPr>
      <a:lvl6pPr marL="5283266" marR="0" indent="-711208"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6pPr>
      <a:lvl7pPr marL="6197677" marR="0" indent="-711208"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7pPr>
      <a:lvl8pPr marL="7112089" marR="0" indent="-711210"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8pPr>
      <a:lvl9pPr marL="8026500" marR="0" indent="-711210" algn="l" defTabSz="1828823"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tif"/><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hyperlink" Target="mailto:brandon@medsupplysales.com" TargetMode="External"/><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extBox 1"/>
          <p:cNvSpPr txBox="1"/>
          <p:nvPr/>
        </p:nvSpPr>
        <p:spPr>
          <a:xfrm>
            <a:off x="12420545" y="9476574"/>
            <a:ext cx="8704527"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defTabSz="2438430">
              <a:defRPr sz="4800">
                <a:latin typeface="Calibri"/>
                <a:ea typeface="Calibri"/>
                <a:cs typeface="Calibri"/>
                <a:sym typeface="Calibri"/>
              </a:defRPr>
            </a:pPr>
            <a:r>
              <a:rPr dirty="0"/>
              <a:t>Programming Presentation  Manitoba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itle 2"/>
          <p:cNvSpPr txBox="1">
            <a:spLocks noGrp="1"/>
          </p:cNvSpPr>
          <p:nvPr>
            <p:ph type="title"/>
          </p:nvPr>
        </p:nvSpPr>
        <p:spPr>
          <a:xfrm>
            <a:off x="675831" y="0"/>
            <a:ext cx="14463581" cy="1842917"/>
          </a:xfrm>
          <a:prstGeom prst="rect">
            <a:avLst/>
          </a:prstGeom>
        </p:spPr>
        <p:txBody>
          <a:bodyPr/>
          <a:lstStyle/>
          <a:p>
            <a:r>
              <a:t>Speeds</a:t>
            </a:r>
          </a:p>
        </p:txBody>
      </p:sp>
      <p:sp>
        <p:nvSpPr>
          <p:cNvPr id="349" name="Text Placeholder 1"/>
          <p:cNvSpPr txBox="1">
            <a:spLocks noGrp="1"/>
          </p:cNvSpPr>
          <p:nvPr>
            <p:ph type="body" idx="1"/>
          </p:nvPr>
        </p:nvSpPr>
        <p:spPr>
          <a:xfrm>
            <a:off x="2566987" y="3296146"/>
            <a:ext cx="19620965" cy="9215588"/>
          </a:xfrm>
          <a:prstGeom prst="rect">
            <a:avLst/>
          </a:prstGeom>
        </p:spPr>
        <p:txBody>
          <a:bodyPr/>
          <a:lstStyle/>
          <a:p>
            <a:pPr marL="2733589" indent="-622300">
              <a:buClr>
                <a:schemeClr val="accent4"/>
              </a:buClr>
              <a:buSzPct val="100000"/>
              <a:buChar char="➡"/>
              <a:defRPr sz="3600">
                <a:solidFill>
                  <a:schemeClr val="accent4"/>
                </a:solidFill>
              </a:defRPr>
            </a:pPr>
            <a:endParaRPr/>
          </a:p>
          <a:p>
            <a:pPr marL="2733589" indent="-622300">
              <a:buClr>
                <a:schemeClr val="accent4"/>
              </a:buClr>
              <a:buSzPct val="100000"/>
              <a:buChar char="➡"/>
              <a:defRPr sz="3600">
                <a:solidFill>
                  <a:schemeClr val="accent4"/>
                </a:solidFill>
              </a:defRPr>
            </a:pPr>
            <a:r>
              <a:t>Capable of adjusting the Forward, Reverse and Turning Speeds</a:t>
            </a:r>
          </a:p>
          <a:p>
            <a:pPr marL="2733589" indent="-622300">
              <a:buClr>
                <a:schemeClr val="accent4"/>
              </a:buClr>
              <a:buSzPct val="100000"/>
              <a:buChar char="➡"/>
              <a:defRPr sz="3600">
                <a:solidFill>
                  <a:schemeClr val="accent4"/>
                </a:solidFill>
              </a:defRPr>
            </a:pPr>
            <a:r>
              <a:t>Speed parameters allow you to set the minimum and maximum speed the chair can achieve</a:t>
            </a:r>
          </a:p>
          <a:p>
            <a:pPr marL="2733589" indent="-622300">
              <a:buClr>
                <a:schemeClr val="accent4"/>
              </a:buClr>
              <a:buSzPct val="100000"/>
              <a:buChar char="➡"/>
              <a:defRPr sz="3600">
                <a:solidFill>
                  <a:schemeClr val="accent4"/>
                </a:solidFill>
              </a:defRPr>
            </a:pPr>
            <a:r>
              <a:t>Consider the environments the client uses most commonly when setting min/max speeds.</a:t>
            </a:r>
          </a:p>
          <a:p>
            <a:pPr marL="2733589" indent="-622300">
              <a:buClr>
                <a:schemeClr val="accent4"/>
              </a:buClr>
              <a:buSzPct val="100000"/>
              <a:buChar char="➡"/>
              <a:defRPr sz="3600">
                <a:solidFill>
                  <a:schemeClr val="accent4"/>
                </a:solidFill>
              </a:defRPr>
            </a:pPr>
            <a:r>
              <a:t>Josyticks that allow for multiple profiles will allow you to have different parameters set for various environments,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itle 2"/>
          <p:cNvSpPr txBox="1">
            <a:spLocks noGrp="1"/>
          </p:cNvSpPr>
          <p:nvPr>
            <p:ph type="title"/>
          </p:nvPr>
        </p:nvSpPr>
        <p:spPr>
          <a:xfrm>
            <a:off x="675831" y="0"/>
            <a:ext cx="14463581" cy="1842917"/>
          </a:xfrm>
          <a:prstGeom prst="rect">
            <a:avLst/>
          </a:prstGeom>
        </p:spPr>
        <p:txBody>
          <a:bodyPr/>
          <a:lstStyle/>
          <a:p>
            <a:r>
              <a:t>Rates</a:t>
            </a:r>
          </a:p>
        </p:txBody>
      </p:sp>
      <p:sp>
        <p:nvSpPr>
          <p:cNvPr id="352" name="Text Placeholder 1"/>
          <p:cNvSpPr txBox="1">
            <a:spLocks noGrp="1"/>
          </p:cNvSpPr>
          <p:nvPr>
            <p:ph type="body" idx="1"/>
          </p:nvPr>
        </p:nvSpPr>
        <p:spPr>
          <a:xfrm>
            <a:off x="2626703" y="2917945"/>
            <a:ext cx="19620965" cy="9215588"/>
          </a:xfrm>
          <a:prstGeom prst="rect">
            <a:avLst/>
          </a:prstGeom>
        </p:spPr>
        <p:txBody>
          <a:bodyPr/>
          <a:lstStyle/>
          <a:p>
            <a:pPr marL="2733589" indent="-622300">
              <a:buClr>
                <a:schemeClr val="accent4"/>
              </a:buClr>
              <a:buSzPct val="100000"/>
              <a:buChar char="➡"/>
              <a:defRPr sz="3600">
                <a:solidFill>
                  <a:schemeClr val="accent4"/>
                </a:solidFill>
              </a:defRPr>
            </a:pPr>
            <a:endParaRPr/>
          </a:p>
          <a:p>
            <a:pPr marL="2733589" indent="-622300">
              <a:buClr>
                <a:schemeClr val="accent4"/>
              </a:buClr>
              <a:buSzPct val="100000"/>
              <a:buChar char="➡"/>
              <a:defRPr sz="3600">
                <a:solidFill>
                  <a:schemeClr val="accent4"/>
                </a:solidFill>
              </a:defRPr>
            </a:pPr>
            <a:r>
              <a:t>Capable of adjusting the Acceleration and Deceleration for Forward, Reverse and Turning.</a:t>
            </a:r>
          </a:p>
          <a:p>
            <a:pPr marL="2733589" indent="-622300">
              <a:buClr>
                <a:schemeClr val="accent4"/>
              </a:buClr>
              <a:buSzPct val="100000"/>
              <a:buChar char="➡"/>
              <a:defRPr sz="3600">
                <a:solidFill>
                  <a:schemeClr val="accent4"/>
                </a:solidFill>
              </a:defRPr>
            </a:pPr>
            <a:r>
              <a:t>Acceleration is how quickly the power chair reaches the programmed maximum speed, while deceleration is the rate at which the power chair will come to a stop after the joystick gimble is released. Forward acceleration, for example, can be set to provide a slow, smooth start or it can be set to be a very quick start, which can be jerky – or somewhere in between the two. Likewise, depending upon the programming, forward deceleration can be slow, coasting stop (that might not be quick enough to avoid sudden obstacles) or it can be a sudden stop that pitches the client forward – or somewhere in between the two. Client postural control and balance are two factors that will influence optimal programming in acceleration and deceleration for a given client.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2"/>
          <p:cNvSpPr txBox="1">
            <a:spLocks noGrp="1"/>
          </p:cNvSpPr>
          <p:nvPr>
            <p:ph type="title"/>
          </p:nvPr>
        </p:nvSpPr>
        <p:spPr>
          <a:xfrm>
            <a:off x="675831" y="0"/>
            <a:ext cx="14463581" cy="1842917"/>
          </a:xfrm>
          <a:prstGeom prst="rect">
            <a:avLst/>
          </a:prstGeom>
        </p:spPr>
        <p:txBody>
          <a:bodyPr/>
          <a:lstStyle/>
          <a:p>
            <a:r>
              <a:t>Sensitivity (Tremor Dampening)</a:t>
            </a:r>
          </a:p>
        </p:txBody>
      </p:sp>
      <p:sp>
        <p:nvSpPr>
          <p:cNvPr id="355" name="Text Placeholder 1"/>
          <p:cNvSpPr txBox="1">
            <a:spLocks noGrp="1"/>
          </p:cNvSpPr>
          <p:nvPr>
            <p:ph type="body" sz="half" idx="1"/>
          </p:nvPr>
        </p:nvSpPr>
        <p:spPr>
          <a:xfrm>
            <a:off x="2381518" y="4107293"/>
            <a:ext cx="19620964" cy="4938962"/>
          </a:xfrm>
          <a:prstGeom prst="rect">
            <a:avLst/>
          </a:prstGeom>
        </p:spPr>
        <p:txBody>
          <a:bodyPr/>
          <a:lstStyle/>
          <a:p>
            <a:pPr marL="2678917" indent="-609854" defTabSz="896111">
              <a:spcBef>
                <a:spcPts val="1500"/>
              </a:spcBef>
              <a:buClr>
                <a:schemeClr val="accent4"/>
              </a:buClr>
              <a:buSzPct val="100000"/>
              <a:buChar char="➡"/>
              <a:defRPr sz="3528">
                <a:solidFill>
                  <a:schemeClr val="accent4"/>
                </a:solidFill>
              </a:defRPr>
            </a:pPr>
            <a:endParaRPr/>
          </a:p>
          <a:p>
            <a:pPr marL="2678917" indent="-609854" defTabSz="896111">
              <a:spcBef>
                <a:spcPts val="1500"/>
              </a:spcBef>
              <a:buClr>
                <a:schemeClr val="accent4"/>
              </a:buClr>
              <a:buSzPct val="100000"/>
              <a:buChar char="➡"/>
              <a:defRPr sz="3528">
                <a:solidFill>
                  <a:schemeClr val="accent4"/>
                </a:solidFill>
              </a:defRPr>
            </a:pPr>
            <a:r>
              <a:t>Capable of adjusting how sensitive the overall joystick is to movement.</a:t>
            </a:r>
          </a:p>
          <a:p>
            <a:pPr marL="2678917" indent="-609854" defTabSz="896111">
              <a:spcBef>
                <a:spcPts val="1500"/>
              </a:spcBef>
              <a:buClr>
                <a:schemeClr val="accent4"/>
              </a:buClr>
              <a:buSzPct val="100000"/>
              <a:buChar char="➡"/>
              <a:defRPr sz="3528">
                <a:solidFill>
                  <a:schemeClr val="accent4"/>
                </a:solidFill>
              </a:defRPr>
            </a:pPr>
            <a:r>
              <a:t>This allows the sensitivity of the input device (joystick) to be adjusted to dampen the effects of a tremor. In essence, tremor dampening reduces the responsiveness of the wheelchair to the small, unintended movements made on the input device, lessening the effects of the tremor, so that the wheelchair responds to the intended, directed movements made on the joystick gimble.</a:t>
            </a:r>
          </a:p>
          <a:p>
            <a:pPr marL="2678917" indent="-609854" defTabSz="896111">
              <a:spcBef>
                <a:spcPts val="1500"/>
              </a:spcBef>
              <a:buClr>
                <a:schemeClr val="accent4"/>
              </a:buClr>
              <a:buSzPct val="100000"/>
              <a:buChar char="➡"/>
              <a:defRPr sz="3528">
                <a:solidFill>
                  <a:schemeClr val="accent4"/>
                </a:solidFill>
              </a:defRPr>
            </a:pPr>
            <a:r>
              <a:t>The higher the value, the longer you will have to hold the joystick in a given direction before the chair moves.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le 2"/>
          <p:cNvSpPr txBox="1">
            <a:spLocks noGrp="1"/>
          </p:cNvSpPr>
          <p:nvPr>
            <p:ph type="title"/>
          </p:nvPr>
        </p:nvSpPr>
        <p:spPr>
          <a:xfrm>
            <a:off x="675831" y="0"/>
            <a:ext cx="14463581" cy="1842917"/>
          </a:xfrm>
          <a:prstGeom prst="rect">
            <a:avLst/>
          </a:prstGeom>
        </p:spPr>
        <p:txBody>
          <a:bodyPr/>
          <a:lstStyle/>
          <a:p>
            <a:r>
              <a:t>Joystick Throw</a:t>
            </a:r>
          </a:p>
        </p:txBody>
      </p:sp>
      <p:sp>
        <p:nvSpPr>
          <p:cNvPr id="358" name="Text Placeholder 1"/>
          <p:cNvSpPr txBox="1">
            <a:spLocks noGrp="1"/>
          </p:cNvSpPr>
          <p:nvPr>
            <p:ph type="body" sz="half" idx="1"/>
          </p:nvPr>
        </p:nvSpPr>
        <p:spPr>
          <a:xfrm>
            <a:off x="1935938" y="3971016"/>
            <a:ext cx="19620965" cy="4904244"/>
          </a:xfrm>
          <a:prstGeom prst="rect">
            <a:avLst/>
          </a:prstGeom>
        </p:spPr>
        <p:txBody>
          <a:bodyPr/>
          <a:lstStyle/>
          <a:p>
            <a:pPr marL="2733589" indent="-622300">
              <a:buClr>
                <a:schemeClr val="accent4"/>
              </a:buClr>
              <a:buSzPct val="100000"/>
              <a:buChar char="➡"/>
              <a:defRPr sz="3600">
                <a:solidFill>
                  <a:schemeClr val="accent4"/>
                </a:solidFill>
              </a:defRPr>
            </a:pPr>
            <a:endParaRPr/>
          </a:p>
          <a:p>
            <a:pPr indent="2111289">
              <a:buClr>
                <a:schemeClr val="accent4"/>
              </a:buClr>
              <a:buFont typeface="Wingdings"/>
              <a:defRPr sz="3600">
                <a:solidFill>
                  <a:schemeClr val="accent4"/>
                </a:solidFill>
              </a:defRPr>
            </a:pPr>
            <a:r>
              <a:t>Active throw is used to decrease the distance that a client must deflect the joystick gimble to achieve the maximum programmed speed. For example, if active throw is set to 50%, the client has to push the gimble forward by only half as much distance, compared to factory pre-sets, to achieve maximum speed. This may be a good solution for a client who has muscle weakness and has difficulty maintaining full deflection of the input device.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itle 2"/>
          <p:cNvSpPr txBox="1">
            <a:spLocks noGrp="1"/>
          </p:cNvSpPr>
          <p:nvPr>
            <p:ph type="title"/>
          </p:nvPr>
        </p:nvSpPr>
        <p:spPr>
          <a:xfrm>
            <a:off x="675831" y="0"/>
            <a:ext cx="14463581" cy="1842917"/>
          </a:xfrm>
          <a:prstGeom prst="rect">
            <a:avLst/>
          </a:prstGeom>
        </p:spPr>
        <p:txBody>
          <a:bodyPr/>
          <a:lstStyle/>
          <a:p>
            <a:r>
              <a:t>Deadband</a:t>
            </a:r>
          </a:p>
        </p:txBody>
      </p:sp>
      <p:sp>
        <p:nvSpPr>
          <p:cNvPr id="361" name="Text Placeholder 1"/>
          <p:cNvSpPr txBox="1">
            <a:spLocks noGrp="1"/>
          </p:cNvSpPr>
          <p:nvPr>
            <p:ph type="body" sz="half" idx="1"/>
          </p:nvPr>
        </p:nvSpPr>
        <p:spPr>
          <a:xfrm>
            <a:off x="2381518" y="3530474"/>
            <a:ext cx="19620964" cy="5785328"/>
          </a:xfrm>
          <a:prstGeom prst="rect">
            <a:avLst/>
          </a:prstGeom>
        </p:spPr>
        <p:txBody>
          <a:bodyPr/>
          <a:lstStyle/>
          <a:p>
            <a:pPr marL="2733589" indent="-622300">
              <a:buClr>
                <a:schemeClr val="accent4"/>
              </a:buClr>
              <a:buSzPct val="100000"/>
              <a:buChar char="➡"/>
              <a:defRPr sz="3600">
                <a:solidFill>
                  <a:schemeClr val="accent4"/>
                </a:solidFill>
              </a:defRPr>
            </a:pPr>
            <a:endParaRPr/>
          </a:p>
          <a:p>
            <a:pPr indent="2111289">
              <a:buClr>
                <a:schemeClr val="accent4"/>
              </a:buClr>
              <a:buFont typeface="Wingdings"/>
              <a:defRPr sz="3600">
                <a:solidFill>
                  <a:schemeClr val="accent4"/>
                </a:solidFill>
              </a:defRPr>
            </a:pPr>
            <a:r>
              <a:t>Deadband is the neutral zone around the centre of the gimble through which the joystick must pass before the motors are engaged. The size of the deadband can be programmed to suit the needs of the individual. For example, a client who uses a joystick gimble to operate a power chair may unintentionally deflect the gimble away from centre due to the weight of the hand on the joystick gimble and gravity pulling the joystick to either side. Increasing the size of the deadband increases the size of the neutral zone and means that the client must move the joystick gimble through the neutral zone before the wheelchair will start to move.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2"/>
          <p:cNvSpPr txBox="1">
            <a:spLocks noGrp="1"/>
          </p:cNvSpPr>
          <p:nvPr>
            <p:ph type="title"/>
          </p:nvPr>
        </p:nvSpPr>
        <p:spPr>
          <a:xfrm>
            <a:off x="675831" y="0"/>
            <a:ext cx="14463581" cy="1842917"/>
          </a:xfrm>
          <a:prstGeom prst="rect">
            <a:avLst/>
          </a:prstGeom>
        </p:spPr>
        <p:txBody>
          <a:bodyPr/>
          <a:lstStyle/>
          <a:p>
            <a:r>
              <a:t>Power</a:t>
            </a:r>
          </a:p>
        </p:txBody>
      </p:sp>
      <p:sp>
        <p:nvSpPr>
          <p:cNvPr id="364" name="Text Placeholder 1"/>
          <p:cNvSpPr txBox="1">
            <a:spLocks noGrp="1"/>
          </p:cNvSpPr>
          <p:nvPr>
            <p:ph type="body" idx="1"/>
          </p:nvPr>
        </p:nvSpPr>
        <p:spPr>
          <a:xfrm>
            <a:off x="1475428" y="2557301"/>
            <a:ext cx="19620965" cy="9215588"/>
          </a:xfrm>
          <a:prstGeom prst="rect">
            <a:avLst/>
          </a:prstGeom>
        </p:spPr>
        <p:txBody>
          <a:bodyPr/>
          <a:lstStyle/>
          <a:p>
            <a:pPr marL="2733589" indent="-622300">
              <a:buClr>
                <a:schemeClr val="accent4"/>
              </a:buClr>
              <a:buSzPct val="100000"/>
              <a:buChar char="➡"/>
              <a:defRPr sz="3600">
                <a:solidFill>
                  <a:schemeClr val="accent4"/>
                </a:solidFill>
              </a:defRPr>
            </a:pPr>
            <a:endParaRPr/>
          </a:p>
          <a:p>
            <a:pPr indent="2111289">
              <a:buClr>
                <a:schemeClr val="accent4"/>
              </a:buClr>
              <a:buFont typeface="Wingdings"/>
              <a:defRPr sz="3600">
                <a:solidFill>
                  <a:schemeClr val="accent4"/>
                </a:solidFill>
              </a:defRPr>
            </a:pPr>
            <a:r>
              <a:t>Power refers to the maximum amount of power that can be drawn from the battery. The amount of power influences the speed and torque that are available. The higher the power limit, the more power that is drawn from the battery. It is important to note that even when the Power is programmed to 100 per cent, normal driving does not pull 100 percent power from the controller. The maximum power is available when needed in certain stalled out conditions, such as when the power chair is stuck in a ditch and requires the use of maximum power to overcome the situation. </a:t>
            </a:r>
          </a:p>
          <a:p>
            <a:pPr indent="2111289">
              <a:buClr>
                <a:schemeClr val="accent4"/>
              </a:buClr>
              <a:buFont typeface="Wingdings"/>
              <a:defRPr sz="3600">
                <a:solidFill>
                  <a:schemeClr val="accent4"/>
                </a:solidFill>
              </a:defRPr>
            </a:pPr>
            <a:endParaRPr/>
          </a:p>
          <a:p>
            <a:pPr indent="2111289">
              <a:buClr>
                <a:schemeClr val="accent4"/>
              </a:buClr>
              <a:buFont typeface="Wingdings"/>
              <a:defRPr sz="3600">
                <a:solidFill>
                  <a:schemeClr val="accent4"/>
                </a:solidFill>
              </a:defRPr>
            </a:pPr>
            <a:r>
              <a:t>Typically, when a client is a new power wheelchair user, the power is decreased in the programming as the client becomes accustomed to driving a power chair. Decreasing the power, to 30 per cent for example, while a client is in the initial learning phase can decrease the damage that is done to walls, doorways and furniture!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itle 2"/>
          <p:cNvSpPr txBox="1">
            <a:spLocks noGrp="1"/>
          </p:cNvSpPr>
          <p:nvPr>
            <p:ph type="title"/>
          </p:nvPr>
        </p:nvSpPr>
        <p:spPr>
          <a:xfrm>
            <a:off x="675831" y="0"/>
            <a:ext cx="14463581" cy="1842917"/>
          </a:xfrm>
          <a:prstGeom prst="rect">
            <a:avLst/>
          </a:prstGeom>
        </p:spPr>
        <p:txBody>
          <a:bodyPr/>
          <a:lstStyle/>
          <a:p>
            <a:r>
              <a:t>Torque</a:t>
            </a:r>
          </a:p>
        </p:txBody>
      </p:sp>
      <p:sp>
        <p:nvSpPr>
          <p:cNvPr id="367" name="Text Placeholder 1"/>
          <p:cNvSpPr txBox="1">
            <a:spLocks noGrp="1"/>
          </p:cNvSpPr>
          <p:nvPr>
            <p:ph type="body" idx="1"/>
          </p:nvPr>
        </p:nvSpPr>
        <p:spPr>
          <a:xfrm>
            <a:off x="1475428" y="2557301"/>
            <a:ext cx="19620965" cy="9215588"/>
          </a:xfrm>
          <a:prstGeom prst="rect">
            <a:avLst/>
          </a:prstGeom>
        </p:spPr>
        <p:txBody>
          <a:bodyPr/>
          <a:lstStyle/>
          <a:p>
            <a:pPr marL="2733589" indent="-622300">
              <a:buClr>
                <a:schemeClr val="accent4"/>
              </a:buClr>
              <a:buSzPct val="100000"/>
              <a:buChar char="➡"/>
              <a:defRPr sz="3600">
                <a:solidFill>
                  <a:schemeClr val="accent4"/>
                </a:solidFill>
              </a:defRPr>
            </a:pPr>
            <a:endParaRPr/>
          </a:p>
          <a:p>
            <a:pPr indent="2111289">
              <a:buClr>
                <a:schemeClr val="accent4"/>
              </a:buClr>
              <a:buFont typeface="Wingdings"/>
              <a:defRPr sz="3600">
                <a:solidFill>
                  <a:schemeClr val="accent4"/>
                </a:solidFill>
              </a:defRPr>
            </a:pPr>
            <a:r>
              <a:t>Torque helps the power chair to climb obstacles, such as curbs; to perform maneuvers from a stopped position, such as turning; and to perform maneuvers from low speeds, such as climbing a steep ramp. With insufficient torque, the client may be unable to climb a curb cut-out without having a "running start" (i.e. backing up and having the power wheelchair in forward motion before attempting to climb a small obstacle, rather than climbing a small curb from a stopped position). </a:t>
            </a:r>
          </a:p>
          <a:p>
            <a:pPr indent="2111289">
              <a:buClr>
                <a:schemeClr val="accent4"/>
              </a:buClr>
              <a:buFont typeface="Wingdings"/>
              <a:defRPr sz="3600">
                <a:solidFill>
                  <a:schemeClr val="accent4"/>
                </a:solidFill>
              </a:defRPr>
            </a:pPr>
            <a:endParaRPr/>
          </a:p>
          <a:p>
            <a:pPr indent="2111289">
              <a:buClr>
                <a:schemeClr val="accent4"/>
              </a:buClr>
              <a:buFont typeface="Wingdings"/>
              <a:defRPr sz="3600">
                <a:solidFill>
                  <a:schemeClr val="accent4"/>
                </a:solidFill>
              </a:defRPr>
            </a:pPr>
            <a:r>
              <a:t>Torque is a function of power; therefore, if the programmed setting for power is decreased, the available torque also will be decreased. Torque in power chairs is needed in low speeds.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2"/>
          <p:cNvSpPr txBox="1">
            <a:spLocks noGrp="1"/>
          </p:cNvSpPr>
          <p:nvPr>
            <p:ph type="title"/>
          </p:nvPr>
        </p:nvSpPr>
        <p:spPr>
          <a:xfrm>
            <a:off x="675831" y="0"/>
            <a:ext cx="14463581" cy="1842917"/>
          </a:xfrm>
          <a:prstGeom prst="rect">
            <a:avLst/>
          </a:prstGeom>
        </p:spPr>
        <p:txBody>
          <a:bodyPr/>
          <a:lstStyle/>
          <a:p>
            <a:r>
              <a:t>Profiles</a:t>
            </a:r>
          </a:p>
        </p:txBody>
      </p:sp>
      <p:sp>
        <p:nvSpPr>
          <p:cNvPr id="370" name="Text Placeholder 1"/>
          <p:cNvSpPr txBox="1">
            <a:spLocks noGrp="1"/>
          </p:cNvSpPr>
          <p:nvPr>
            <p:ph type="body" idx="1"/>
          </p:nvPr>
        </p:nvSpPr>
        <p:spPr>
          <a:xfrm>
            <a:off x="2626703" y="2917945"/>
            <a:ext cx="19620965" cy="9215588"/>
          </a:xfrm>
          <a:prstGeom prst="rect">
            <a:avLst/>
          </a:prstGeom>
        </p:spPr>
        <p:txBody>
          <a:bodyPr/>
          <a:lstStyle/>
          <a:p>
            <a:pPr marL="2733589" indent="-622300">
              <a:buClr>
                <a:schemeClr val="accent4"/>
              </a:buClr>
              <a:buSzPct val="100000"/>
              <a:buChar char="➡"/>
              <a:defRPr sz="3600">
                <a:solidFill>
                  <a:schemeClr val="accent4"/>
                </a:solidFill>
              </a:defRPr>
            </a:pPr>
            <a:endParaRPr/>
          </a:p>
          <a:p>
            <a:pPr marL="2733589" indent="-622300">
              <a:buClr>
                <a:schemeClr val="accent4"/>
              </a:buClr>
              <a:buSzPct val="100000"/>
              <a:buChar char="➡"/>
              <a:defRPr sz="3600">
                <a:solidFill>
                  <a:schemeClr val="accent4"/>
                </a:solidFill>
              </a:defRPr>
            </a:pPr>
            <a:r>
              <a:t>Only available with </a:t>
            </a:r>
            <a:r>
              <a:rPr u="sng"/>
              <a:t>RNET Colour Screen</a:t>
            </a:r>
            <a:r>
              <a:t> or </a:t>
            </a:r>
            <a:r>
              <a:rPr u="sng"/>
              <a:t>RNET Advanced Bluetooth</a:t>
            </a:r>
            <a:r>
              <a:t> joysticks</a:t>
            </a:r>
          </a:p>
          <a:p>
            <a:pPr marL="2733589" indent="-622300">
              <a:buClr>
                <a:schemeClr val="accent4"/>
              </a:buClr>
              <a:buSzPct val="100000"/>
              <a:buChar char="➡"/>
              <a:defRPr sz="3600">
                <a:solidFill>
                  <a:schemeClr val="accent4"/>
                </a:solidFill>
              </a:defRPr>
            </a:pPr>
            <a:r>
              <a:t>Up to 8 profiles can be turned on</a:t>
            </a:r>
          </a:p>
          <a:p>
            <a:pPr marL="2733589" indent="-622300">
              <a:buClr>
                <a:schemeClr val="accent4"/>
              </a:buClr>
              <a:buSzPct val="100000"/>
              <a:buChar char="➡"/>
              <a:defRPr sz="3600">
                <a:solidFill>
                  <a:schemeClr val="accent4"/>
                </a:solidFill>
              </a:defRPr>
            </a:pPr>
            <a:r>
              <a:t>Each profile has its own set of parameters (speeds, acceleration, etc)</a:t>
            </a:r>
          </a:p>
          <a:p>
            <a:pPr marL="2733589" indent="-622300">
              <a:buClr>
                <a:schemeClr val="accent4"/>
              </a:buClr>
              <a:buSzPct val="100000"/>
              <a:buChar char="➡"/>
              <a:defRPr sz="3600">
                <a:solidFill>
                  <a:schemeClr val="accent4"/>
                </a:solidFill>
              </a:defRPr>
            </a:pPr>
            <a:r>
              <a:t>Commonly used to have different parameters set for each environment the client drives in (i.e. indoor, outdoor, bathroom, etc)</a:t>
            </a:r>
          </a:p>
          <a:p>
            <a:pPr marL="2733589" indent="-622300">
              <a:buClr>
                <a:schemeClr val="accent4"/>
              </a:buClr>
              <a:buSzPct val="100000"/>
              <a:buChar char="➡"/>
              <a:defRPr sz="3600">
                <a:solidFill>
                  <a:schemeClr val="accent4"/>
                </a:solidFill>
              </a:defRPr>
            </a:pPr>
            <a:r>
              <a:t>If the client is driving the wheelchair in different environments, the client may need to have the programming optimized for each environment. For example, the parameters may be lower for an indoor environment and higher for an outdoor environment. If the client regularly fatigues during the day or participates in different activities, specific programming can be made in different profiles to accommodate the different needs.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2"/>
          <p:cNvSpPr txBox="1">
            <a:spLocks noGrp="1"/>
          </p:cNvSpPr>
          <p:nvPr>
            <p:ph type="title"/>
          </p:nvPr>
        </p:nvSpPr>
        <p:spPr>
          <a:xfrm>
            <a:off x="652805" y="0"/>
            <a:ext cx="14463582" cy="1842917"/>
          </a:xfrm>
          <a:prstGeom prst="rect">
            <a:avLst/>
          </a:prstGeom>
        </p:spPr>
        <p:txBody>
          <a:bodyPr/>
          <a:lstStyle/>
          <a:p>
            <a:r>
              <a:t>Connecting the Dongle</a:t>
            </a:r>
          </a:p>
        </p:txBody>
      </p:sp>
      <p:pic>
        <p:nvPicPr>
          <p:cNvPr id="373" name="Picture 4" descr="Picture 4"/>
          <p:cNvPicPr>
            <a:picLocks noChangeAspect="1"/>
          </p:cNvPicPr>
          <p:nvPr/>
        </p:nvPicPr>
        <p:blipFill>
          <a:blip r:embed="rId2"/>
          <a:stretch>
            <a:fillRect/>
          </a:stretch>
        </p:blipFill>
        <p:spPr>
          <a:xfrm>
            <a:off x="16698008" y="3939990"/>
            <a:ext cx="3628776" cy="3785106"/>
          </a:xfrm>
          <a:prstGeom prst="rect">
            <a:avLst/>
          </a:prstGeom>
          <a:ln w="12700">
            <a:miter lim="400000"/>
          </a:ln>
        </p:spPr>
      </p:pic>
      <p:pic>
        <p:nvPicPr>
          <p:cNvPr id="374" name="Picture 4" descr="Picture 4"/>
          <p:cNvPicPr>
            <a:picLocks noChangeAspect="1"/>
          </p:cNvPicPr>
          <p:nvPr/>
        </p:nvPicPr>
        <p:blipFill>
          <a:blip r:embed="rId3"/>
          <a:stretch>
            <a:fillRect/>
          </a:stretch>
        </p:blipFill>
        <p:spPr>
          <a:xfrm>
            <a:off x="19863322" y="3847817"/>
            <a:ext cx="4053030" cy="4511646"/>
          </a:xfrm>
          <a:prstGeom prst="rect">
            <a:avLst/>
          </a:prstGeom>
          <a:ln w="12700">
            <a:miter lim="400000"/>
          </a:ln>
        </p:spPr>
      </p:pic>
      <p:pic>
        <p:nvPicPr>
          <p:cNvPr id="375" name="Picture 6" descr="Picture 6"/>
          <p:cNvPicPr>
            <a:picLocks noChangeAspect="1"/>
          </p:cNvPicPr>
          <p:nvPr/>
        </p:nvPicPr>
        <p:blipFill>
          <a:blip r:embed="rId4"/>
          <a:stretch>
            <a:fillRect/>
          </a:stretch>
        </p:blipFill>
        <p:spPr>
          <a:xfrm>
            <a:off x="13157184" y="4451694"/>
            <a:ext cx="3042546" cy="3273401"/>
          </a:xfrm>
          <a:prstGeom prst="rect">
            <a:avLst/>
          </a:prstGeom>
          <a:ln w="12700">
            <a:miter lim="400000"/>
          </a:ln>
        </p:spPr>
      </p:pic>
      <p:pic>
        <p:nvPicPr>
          <p:cNvPr id="376" name="Picture 37" descr="Picture 37"/>
          <p:cNvPicPr>
            <a:picLocks noChangeAspect="1"/>
          </p:cNvPicPr>
          <p:nvPr/>
        </p:nvPicPr>
        <p:blipFill>
          <a:blip r:embed="rId5"/>
          <a:stretch>
            <a:fillRect/>
          </a:stretch>
        </p:blipFill>
        <p:spPr>
          <a:xfrm>
            <a:off x="499817" y="5554129"/>
            <a:ext cx="7902493" cy="5822467"/>
          </a:xfrm>
          <a:prstGeom prst="rect">
            <a:avLst/>
          </a:prstGeom>
          <a:ln w="12700">
            <a:miter lim="400000"/>
          </a:ln>
        </p:spPr>
      </p:pic>
      <p:pic>
        <p:nvPicPr>
          <p:cNvPr id="377" name="Picture 39" descr="Picture 39"/>
          <p:cNvPicPr>
            <a:picLocks noChangeAspect="1"/>
          </p:cNvPicPr>
          <p:nvPr/>
        </p:nvPicPr>
        <p:blipFill>
          <a:blip r:embed="rId6"/>
          <a:stretch>
            <a:fillRect/>
          </a:stretch>
        </p:blipFill>
        <p:spPr>
          <a:xfrm>
            <a:off x="8805110" y="8926997"/>
            <a:ext cx="5611077" cy="2148291"/>
          </a:xfrm>
          <a:prstGeom prst="rect">
            <a:avLst/>
          </a:prstGeom>
          <a:ln w="12700">
            <a:miter lim="400000"/>
          </a:ln>
        </p:spPr>
      </p:pic>
      <p:sp>
        <p:nvSpPr>
          <p:cNvPr id="378" name="Straight Arrow Connector 40"/>
          <p:cNvSpPr/>
          <p:nvPr/>
        </p:nvSpPr>
        <p:spPr>
          <a:xfrm flipH="1">
            <a:off x="4080933" y="10956132"/>
            <a:ext cx="4321377" cy="1"/>
          </a:xfrm>
          <a:prstGeom prst="line">
            <a:avLst/>
          </a:prstGeom>
          <a:ln w="76200">
            <a:solidFill>
              <a:srgbClr val="8293B9"/>
            </a:solidFill>
            <a:miter lim="400000"/>
            <a:tailEnd type="triangle"/>
          </a:ln>
        </p:spPr>
        <p:txBody>
          <a:bodyPr lIns="45718" tIns="45718" rIns="45718" bIns="45718"/>
          <a:lstStyle/>
          <a:p>
            <a:endParaRPr/>
          </a:p>
        </p:txBody>
      </p:sp>
      <p:sp>
        <p:nvSpPr>
          <p:cNvPr id="379" name="Straight Arrow Connector 41"/>
          <p:cNvSpPr/>
          <p:nvPr/>
        </p:nvSpPr>
        <p:spPr>
          <a:xfrm flipH="1" flipV="1">
            <a:off x="14818987" y="7607792"/>
            <a:ext cx="908313" cy="1597775"/>
          </a:xfrm>
          <a:prstGeom prst="line">
            <a:avLst/>
          </a:prstGeom>
          <a:ln w="76200">
            <a:solidFill>
              <a:srgbClr val="8293B9"/>
            </a:solidFill>
            <a:miter lim="400000"/>
            <a:tailEnd type="triangle"/>
          </a:ln>
        </p:spPr>
        <p:txBody>
          <a:bodyPr lIns="45718" tIns="45718" rIns="45718" bIns="45718"/>
          <a:lstStyle/>
          <a:p>
            <a:endParaRPr/>
          </a:p>
        </p:txBody>
      </p:sp>
      <p:sp>
        <p:nvSpPr>
          <p:cNvPr id="380" name="Straight Arrow Connector 42"/>
          <p:cNvSpPr/>
          <p:nvPr/>
        </p:nvSpPr>
        <p:spPr>
          <a:xfrm flipV="1">
            <a:off x="15735656" y="7619483"/>
            <a:ext cx="1573568" cy="1568363"/>
          </a:xfrm>
          <a:prstGeom prst="line">
            <a:avLst/>
          </a:prstGeom>
          <a:ln w="76200">
            <a:solidFill>
              <a:srgbClr val="8293B9"/>
            </a:solidFill>
            <a:miter lim="400000"/>
            <a:tailEnd type="triangle"/>
          </a:ln>
        </p:spPr>
        <p:txBody>
          <a:bodyPr lIns="45718" tIns="45718" rIns="45718" bIns="45718"/>
          <a:lstStyle/>
          <a:p>
            <a:endParaRPr/>
          </a:p>
        </p:txBody>
      </p:sp>
      <p:sp>
        <p:nvSpPr>
          <p:cNvPr id="381" name="Straight Arrow Connector 44"/>
          <p:cNvSpPr/>
          <p:nvPr/>
        </p:nvSpPr>
        <p:spPr>
          <a:xfrm flipV="1">
            <a:off x="15769330" y="8002857"/>
            <a:ext cx="4227756" cy="1202710"/>
          </a:xfrm>
          <a:prstGeom prst="line">
            <a:avLst/>
          </a:prstGeom>
          <a:ln w="76200">
            <a:solidFill>
              <a:srgbClr val="8293B9"/>
            </a:solidFill>
            <a:miter lim="400000"/>
            <a:tailEnd type="triangle"/>
          </a:ln>
        </p:spPr>
        <p:txBody>
          <a:bodyPr lIns="45718" tIns="45718" rIns="45718" bIns="45718"/>
          <a:lstStyle/>
          <a:p>
            <a:endParaRPr/>
          </a:p>
        </p:txBody>
      </p:sp>
      <p:pic>
        <p:nvPicPr>
          <p:cNvPr id="382" name="Image" descr="Image"/>
          <p:cNvPicPr>
            <a:picLocks noChangeAspect="1"/>
          </p:cNvPicPr>
          <p:nvPr/>
        </p:nvPicPr>
        <p:blipFill>
          <a:blip r:embed="rId7"/>
          <a:stretch>
            <a:fillRect/>
          </a:stretch>
        </p:blipFill>
        <p:spPr>
          <a:xfrm>
            <a:off x="14142719" y="10163315"/>
            <a:ext cx="2293971" cy="2293970"/>
          </a:xfrm>
          <a:prstGeom prst="rect">
            <a:avLst/>
          </a:prstGeom>
          <a:ln w="12700">
            <a:miter lim="400000"/>
          </a:ln>
        </p:spPr>
      </p:pic>
      <p:sp>
        <p:nvSpPr>
          <p:cNvPr id="383" name="Straight Arrow Connector 40"/>
          <p:cNvSpPr/>
          <p:nvPr/>
        </p:nvSpPr>
        <p:spPr>
          <a:xfrm flipH="1" flipV="1">
            <a:off x="4080932" y="11310300"/>
            <a:ext cx="9697291" cy="823341"/>
          </a:xfrm>
          <a:prstGeom prst="line">
            <a:avLst/>
          </a:prstGeom>
          <a:ln w="76200">
            <a:solidFill>
              <a:srgbClr val="8293B9"/>
            </a:solidFill>
            <a:miter lim="400000"/>
            <a:tailEnd type="triangle"/>
          </a:ln>
        </p:spPr>
        <p:txBody>
          <a:bodyPr lIns="45718" tIns="45718" rIns="45718" bIns="45718"/>
          <a:lstStyle/>
          <a:p>
            <a:endParaRPr/>
          </a:p>
        </p:txBody>
      </p:sp>
      <p:sp>
        <p:nvSpPr>
          <p:cNvPr id="384" name="Text Placeholder 1"/>
          <p:cNvSpPr txBox="1"/>
          <p:nvPr/>
        </p:nvSpPr>
        <p:spPr>
          <a:xfrm>
            <a:off x="-1925886" y="1764629"/>
            <a:ext cx="19620964" cy="4904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endParaRPr/>
          </a:p>
          <a:p>
            <a:pPr marL="2962189" indent="-2286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r>
              <a:t>  CONNECT THE DONGLE IN LINE WITH THE JOYSTICK</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itle 2"/>
          <p:cNvSpPr txBox="1">
            <a:spLocks noGrp="1"/>
          </p:cNvSpPr>
          <p:nvPr>
            <p:ph type="title"/>
          </p:nvPr>
        </p:nvSpPr>
        <p:spPr>
          <a:xfrm>
            <a:off x="675831" y="0"/>
            <a:ext cx="14463581" cy="1842917"/>
          </a:xfrm>
          <a:prstGeom prst="rect">
            <a:avLst/>
          </a:prstGeom>
        </p:spPr>
        <p:txBody>
          <a:bodyPr/>
          <a:lstStyle/>
          <a:p>
            <a:r>
              <a:t>OBP PROGRAMMING ACCESS</a:t>
            </a:r>
          </a:p>
        </p:txBody>
      </p:sp>
      <p:grpSp>
        <p:nvGrpSpPr>
          <p:cNvPr id="389" name="Group 19"/>
          <p:cNvGrpSpPr/>
          <p:nvPr/>
        </p:nvGrpSpPr>
        <p:grpSpPr>
          <a:xfrm>
            <a:off x="6734454" y="2453098"/>
            <a:ext cx="5044617" cy="4389557"/>
            <a:chOff x="0" y="0"/>
            <a:chExt cx="5044615" cy="4389555"/>
          </a:xfrm>
        </p:grpSpPr>
        <p:pic>
          <p:nvPicPr>
            <p:cNvPr id="387" name="Picture 3" descr="Picture 3"/>
            <p:cNvPicPr>
              <a:picLocks noChangeAspect="1"/>
            </p:cNvPicPr>
            <p:nvPr/>
          </p:nvPicPr>
          <p:blipFill>
            <a:blip r:embed="rId2"/>
            <a:stretch>
              <a:fillRect/>
            </a:stretch>
          </p:blipFill>
          <p:spPr>
            <a:xfrm>
              <a:off x="0" y="606093"/>
              <a:ext cx="5044616" cy="3783463"/>
            </a:xfrm>
            <a:prstGeom prst="rect">
              <a:avLst/>
            </a:prstGeom>
            <a:ln w="12700" cap="flat">
              <a:noFill/>
              <a:miter lim="400000"/>
            </a:ln>
            <a:effectLst/>
          </p:spPr>
        </p:pic>
        <p:sp>
          <p:nvSpPr>
            <p:cNvPr id="388" name="Text Placeholder 1"/>
            <p:cNvSpPr txBox="1"/>
            <p:nvPr/>
          </p:nvSpPr>
          <p:spPr>
            <a:xfrm>
              <a:off x="0" y="-1"/>
              <a:ext cx="5044616" cy="5781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rmAutofit/>
            </a:bodyPr>
            <a:lstStyle/>
            <a:p>
              <a:pPr algn="ctr" defTabSz="484631">
                <a:lnSpc>
                  <a:spcPct val="90000"/>
                </a:lnSpc>
                <a:spcBef>
                  <a:spcPts val="800"/>
                </a:spcBef>
                <a:defRPr sz="1271">
                  <a:solidFill>
                    <a:srgbClr val="002060"/>
                  </a:solidFill>
                  <a:latin typeface="Arial"/>
                  <a:ea typeface="Arial"/>
                  <a:cs typeface="Arial"/>
                  <a:sym typeface="Arial"/>
                </a:defRPr>
              </a:pPr>
              <a:endParaRPr sz="1695">
                <a:solidFill>
                  <a:srgbClr val="9196A6"/>
                </a:solidFill>
              </a:endParaRPr>
            </a:p>
          </p:txBody>
        </p:sp>
      </p:grpSp>
      <p:pic>
        <p:nvPicPr>
          <p:cNvPr id="390" name="Group 13" descr="Group 13"/>
          <p:cNvPicPr>
            <a:picLocks noChangeAspect="1"/>
          </p:cNvPicPr>
          <p:nvPr/>
        </p:nvPicPr>
        <p:blipFill>
          <a:blip r:embed="rId3"/>
          <a:stretch>
            <a:fillRect/>
          </a:stretch>
        </p:blipFill>
        <p:spPr>
          <a:xfrm>
            <a:off x="12579562" y="3096286"/>
            <a:ext cx="4911598" cy="3683699"/>
          </a:xfrm>
          <a:prstGeom prst="rect">
            <a:avLst/>
          </a:prstGeom>
          <a:ln w="12700">
            <a:miter lim="400000"/>
          </a:ln>
        </p:spPr>
      </p:pic>
      <p:pic>
        <p:nvPicPr>
          <p:cNvPr id="391" name="Group 14" descr="Group 14"/>
          <p:cNvPicPr>
            <a:picLocks noChangeAspect="1"/>
          </p:cNvPicPr>
          <p:nvPr/>
        </p:nvPicPr>
        <p:blipFill>
          <a:blip r:embed="rId4"/>
          <a:stretch>
            <a:fillRect/>
          </a:stretch>
        </p:blipFill>
        <p:spPr>
          <a:xfrm>
            <a:off x="18305499" y="3046404"/>
            <a:ext cx="5044616" cy="3783463"/>
          </a:xfrm>
          <a:prstGeom prst="rect">
            <a:avLst/>
          </a:prstGeom>
          <a:ln w="12700">
            <a:miter lim="400000"/>
          </a:ln>
        </p:spPr>
      </p:pic>
      <p:sp>
        <p:nvSpPr>
          <p:cNvPr id="392" name="Text Placeholder 1"/>
          <p:cNvSpPr txBox="1"/>
          <p:nvPr/>
        </p:nvSpPr>
        <p:spPr>
          <a:xfrm>
            <a:off x="3492430" y="11215985"/>
            <a:ext cx="1795634" cy="567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defTabSz="493776">
              <a:lnSpc>
                <a:spcPct val="90000"/>
              </a:lnSpc>
              <a:spcBef>
                <a:spcPts val="800"/>
              </a:spcBef>
              <a:defRPr sz="1512">
                <a:solidFill>
                  <a:srgbClr val="002060"/>
                </a:solidFill>
                <a:latin typeface="Arial"/>
                <a:ea typeface="Arial"/>
                <a:cs typeface="Arial"/>
                <a:sym typeface="Arial"/>
              </a:defRPr>
            </a:lvl1pPr>
          </a:lstStyle>
          <a:p>
            <a:r>
              <a:t>COLOR JOYSTICK</a:t>
            </a:r>
            <a:endParaRPr sz="1728">
              <a:solidFill>
                <a:srgbClr val="9196A6"/>
              </a:solidFill>
            </a:endParaRPr>
          </a:p>
        </p:txBody>
      </p:sp>
      <p:pic>
        <p:nvPicPr>
          <p:cNvPr id="393" name="Picture 8" descr="Picture 8"/>
          <p:cNvPicPr>
            <a:picLocks noChangeAspect="1"/>
          </p:cNvPicPr>
          <p:nvPr/>
        </p:nvPicPr>
        <p:blipFill>
          <a:blip r:embed="rId5"/>
          <a:stretch>
            <a:fillRect/>
          </a:stretch>
        </p:blipFill>
        <p:spPr>
          <a:xfrm>
            <a:off x="2846530" y="2148237"/>
            <a:ext cx="3087433" cy="8762428"/>
          </a:xfrm>
          <a:prstGeom prst="rect">
            <a:avLst/>
          </a:prstGeom>
          <a:ln w="12700">
            <a:miter lim="400000"/>
          </a:ln>
        </p:spPr>
      </p:pic>
      <p:sp>
        <p:nvSpPr>
          <p:cNvPr id="394" name="Text Placeholder 1"/>
          <p:cNvSpPr txBox="1"/>
          <p:nvPr/>
        </p:nvSpPr>
        <p:spPr>
          <a:xfrm>
            <a:off x="7671245" y="7022099"/>
            <a:ext cx="3171035" cy="3103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a:lnSpc>
                <a:spcPct val="90000"/>
              </a:lnSpc>
              <a:spcBef>
                <a:spcPts val="1600"/>
              </a:spcBef>
              <a:defRPr sz="2400">
                <a:solidFill>
                  <a:srgbClr val="002060"/>
                </a:solidFill>
                <a:latin typeface="Arial"/>
                <a:ea typeface="Arial"/>
                <a:cs typeface="Arial"/>
                <a:sym typeface="Arial"/>
              </a:defRPr>
            </a:lvl1pPr>
          </a:lstStyle>
          <a:p>
            <a:r>
              <a:t>TURN ON CHAIR</a:t>
            </a:r>
          </a:p>
        </p:txBody>
      </p:sp>
      <p:sp>
        <p:nvSpPr>
          <p:cNvPr id="395" name="Text Placeholder 1"/>
          <p:cNvSpPr txBox="1"/>
          <p:nvPr/>
        </p:nvSpPr>
        <p:spPr>
          <a:xfrm>
            <a:off x="13449844" y="7022099"/>
            <a:ext cx="3171035" cy="3103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a:lnSpc>
                <a:spcPct val="90000"/>
              </a:lnSpc>
              <a:spcBef>
                <a:spcPts val="1600"/>
              </a:spcBef>
              <a:defRPr sz="2400">
                <a:solidFill>
                  <a:srgbClr val="002060"/>
                </a:solidFill>
                <a:latin typeface="Arial"/>
                <a:ea typeface="Arial"/>
                <a:cs typeface="Arial"/>
                <a:sym typeface="Arial"/>
              </a:defRPr>
            </a:lvl1pPr>
          </a:lstStyle>
          <a:p>
            <a:r>
              <a:t>PRESS MODE BUTTON UNTIL OBP ACCESS</a:t>
            </a:r>
          </a:p>
        </p:txBody>
      </p:sp>
      <p:sp>
        <p:nvSpPr>
          <p:cNvPr id="396" name="Text Placeholder 1"/>
          <p:cNvSpPr txBox="1"/>
          <p:nvPr/>
        </p:nvSpPr>
        <p:spPr>
          <a:xfrm>
            <a:off x="19228441" y="7224043"/>
            <a:ext cx="3171035" cy="982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a:lnSpc>
                <a:spcPct val="90000"/>
              </a:lnSpc>
              <a:spcBef>
                <a:spcPts val="1600"/>
              </a:spcBef>
              <a:defRPr sz="2400">
                <a:solidFill>
                  <a:srgbClr val="002060"/>
                </a:solidFill>
                <a:latin typeface="Arial"/>
                <a:ea typeface="Arial"/>
                <a:cs typeface="Arial"/>
                <a:sym typeface="Arial"/>
              </a:defRPr>
            </a:lvl1pPr>
          </a:lstStyle>
          <a:p>
            <a:r>
              <a:t>NAVIGATE MENU WITH JOYSTICK</a:t>
            </a:r>
          </a:p>
        </p:txBody>
      </p:sp>
      <p:sp>
        <p:nvSpPr>
          <p:cNvPr id="397" name="Rounded Rectangle"/>
          <p:cNvSpPr/>
          <p:nvPr/>
        </p:nvSpPr>
        <p:spPr>
          <a:xfrm>
            <a:off x="3070764" y="5175050"/>
            <a:ext cx="1469586" cy="783467"/>
          </a:xfrm>
          <a:prstGeom prst="roundRect">
            <a:avLst>
              <a:gd name="adj" fmla="val 24315"/>
            </a:avLst>
          </a:prstGeom>
          <a:ln w="165100">
            <a:solidFill>
              <a:srgbClr val="FF2600"/>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398" name="Straight Arrow Connector 41"/>
          <p:cNvSpPr/>
          <p:nvPr/>
        </p:nvSpPr>
        <p:spPr>
          <a:xfrm flipH="1" flipV="1">
            <a:off x="4514207" y="6556648"/>
            <a:ext cx="3399281" cy="3399282"/>
          </a:xfrm>
          <a:prstGeom prst="line">
            <a:avLst/>
          </a:prstGeom>
          <a:ln w="76200">
            <a:solidFill>
              <a:srgbClr val="FF2600"/>
            </a:solidFill>
            <a:miter lim="400000"/>
            <a:tailEnd type="triangle"/>
          </a:ln>
        </p:spPr>
        <p:txBody>
          <a:bodyPr lIns="45718" tIns="45718" rIns="45718" bIns="45718"/>
          <a:lstStyle/>
          <a:p>
            <a:endParaRPr/>
          </a:p>
        </p:txBody>
      </p:sp>
      <p:sp>
        <p:nvSpPr>
          <p:cNvPr id="399" name="USE SPEED BUTTONS TO ADJUST VALUES"/>
          <p:cNvSpPr txBox="1"/>
          <p:nvPr/>
        </p:nvSpPr>
        <p:spPr>
          <a:xfrm>
            <a:off x="8020970" y="10049668"/>
            <a:ext cx="7001354" cy="48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600" b="1"/>
            </a:lvl1pPr>
          </a:lstStyle>
          <a:p>
            <a:r>
              <a:t>USE SPEED BUTTONS TO ADJUST VALUES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 Placeholder 1"/>
          <p:cNvSpPr txBox="1">
            <a:spLocks noGrp="1"/>
          </p:cNvSpPr>
          <p:nvPr>
            <p:ph type="body" idx="1"/>
          </p:nvPr>
        </p:nvSpPr>
        <p:spPr>
          <a:xfrm>
            <a:off x="1834692" y="2557301"/>
            <a:ext cx="21571297" cy="9215588"/>
          </a:xfrm>
          <a:prstGeom prst="rect">
            <a:avLst/>
          </a:prstGeom>
        </p:spPr>
        <p:txBody>
          <a:bodyPr/>
          <a:lstStyle/>
          <a:p>
            <a:pPr algn="ctr">
              <a:defRPr sz="2600">
                <a:solidFill>
                  <a:schemeClr val="accent4"/>
                </a:solidFill>
              </a:defRPr>
            </a:pPr>
            <a:endParaRPr/>
          </a:p>
          <a:p>
            <a:pPr marL="1219215" indent="-1219215">
              <a:buSzPct val="100000"/>
              <a:buChar char="➢"/>
              <a:defRPr sz="4000" b="1"/>
            </a:pPr>
            <a:r>
              <a:rPr>
                <a:solidFill>
                  <a:schemeClr val="accent4"/>
                </a:solidFill>
              </a:rPr>
              <a:t>Programming a power wheelchair is an important step in the delivery process to customize the wheelchair’s performance to meet the needs of the end user. </a:t>
            </a:r>
          </a:p>
          <a:p>
            <a:pPr>
              <a:buFont typeface="Wingdings"/>
              <a:defRPr sz="4000" b="1"/>
            </a:pPr>
            <a:endParaRPr>
              <a:solidFill>
                <a:schemeClr val="accent4"/>
              </a:solidFill>
            </a:endParaRPr>
          </a:p>
          <a:p>
            <a:pPr marL="1219215" indent="-1219215">
              <a:buSzPct val="100000"/>
              <a:buChar char="➢"/>
              <a:defRPr sz="4000" b="1"/>
            </a:pPr>
            <a:r>
              <a:rPr>
                <a:solidFill>
                  <a:schemeClr val="accent4"/>
                </a:solidFill>
              </a:rPr>
              <a:t>Programming can include adjusting a variety of parameters such as speeds and rates to provide optimal performance and improve how the chair drives.</a:t>
            </a:r>
          </a:p>
          <a:p>
            <a:pPr>
              <a:defRPr sz="4000" b="1"/>
            </a:pPr>
            <a:endParaRPr>
              <a:solidFill>
                <a:schemeClr val="accent4"/>
              </a:solidFill>
            </a:endParaRPr>
          </a:p>
          <a:p>
            <a:pPr marL="1219215" indent="-1219215">
              <a:buSzPct val="100000"/>
              <a:buChar char="➢"/>
              <a:defRPr sz="4000" b="1"/>
            </a:pPr>
            <a:r>
              <a:rPr>
                <a:solidFill>
                  <a:schemeClr val="accent4"/>
                </a:solidFill>
              </a:rPr>
              <a:t>When a power wheelchair is programmed specifically for an individual it has significant benefits, such as:</a:t>
            </a:r>
          </a:p>
          <a:p>
            <a:pPr marL="2197100" indent="-635000">
              <a:buSzPct val="100000"/>
              <a:buChar char="๏"/>
              <a:defRPr sz="4000" b="1"/>
            </a:pPr>
            <a:r>
              <a:rPr>
                <a:solidFill>
                  <a:schemeClr val="accent4"/>
                </a:solidFill>
              </a:rPr>
              <a:t>Increased Independence in Various Environments</a:t>
            </a:r>
          </a:p>
          <a:p>
            <a:pPr marL="2197100" indent="-635000">
              <a:buSzPct val="100000"/>
              <a:buChar char="๏"/>
              <a:defRPr sz="4000" b="1"/>
            </a:pPr>
            <a:r>
              <a:rPr>
                <a:solidFill>
                  <a:schemeClr val="accent4"/>
                </a:solidFill>
              </a:rPr>
              <a:t>Functional Mobility</a:t>
            </a:r>
          </a:p>
          <a:p>
            <a:pPr marL="2197100" indent="-635000">
              <a:buSzPct val="100000"/>
              <a:buChar char="๏"/>
              <a:defRPr sz="4000" b="1"/>
            </a:pPr>
            <a:r>
              <a:rPr>
                <a:solidFill>
                  <a:schemeClr val="accent4"/>
                </a:solidFill>
              </a:rPr>
              <a:t>Increased Safety</a:t>
            </a:r>
          </a:p>
          <a:p>
            <a:pPr marL="2197100" indent="-635000">
              <a:buSzPct val="100000"/>
              <a:buChar char="๏"/>
              <a:defRPr sz="4000" b="1"/>
            </a:pPr>
            <a:r>
              <a:rPr>
                <a:solidFill>
                  <a:schemeClr val="accent4"/>
                </a:solidFill>
              </a:rPr>
              <a:t>Comfort</a:t>
            </a:r>
          </a:p>
        </p:txBody>
      </p:sp>
      <p:sp>
        <p:nvSpPr>
          <p:cNvPr id="308" name="Title 2"/>
          <p:cNvSpPr txBox="1">
            <a:spLocks noGrp="1"/>
          </p:cNvSpPr>
          <p:nvPr>
            <p:ph type="title"/>
          </p:nvPr>
        </p:nvSpPr>
        <p:spPr>
          <a:xfrm>
            <a:off x="675831" y="0"/>
            <a:ext cx="14463581" cy="1842917"/>
          </a:xfrm>
          <a:prstGeom prst="rect">
            <a:avLst/>
          </a:prstGeom>
        </p:spPr>
        <p:txBody>
          <a:bodyPr/>
          <a:lstStyle/>
          <a:p>
            <a:r>
              <a:t>Why is Programming Important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itle 2"/>
          <p:cNvSpPr txBox="1">
            <a:spLocks noGrp="1"/>
          </p:cNvSpPr>
          <p:nvPr>
            <p:ph type="title"/>
          </p:nvPr>
        </p:nvSpPr>
        <p:spPr>
          <a:xfrm>
            <a:off x="675831" y="0"/>
            <a:ext cx="14463581" cy="1842917"/>
          </a:xfrm>
          <a:prstGeom prst="rect">
            <a:avLst/>
          </a:prstGeom>
        </p:spPr>
        <p:txBody>
          <a:bodyPr/>
          <a:lstStyle/>
          <a:p>
            <a:r>
              <a:t>OBP PROGRAMMING ACCESS</a:t>
            </a:r>
          </a:p>
        </p:txBody>
      </p:sp>
      <p:pic>
        <p:nvPicPr>
          <p:cNvPr id="402" name="Picture 12" descr="Picture 12"/>
          <p:cNvPicPr>
            <a:picLocks noChangeAspect="1"/>
          </p:cNvPicPr>
          <p:nvPr/>
        </p:nvPicPr>
        <p:blipFill>
          <a:blip r:embed="rId2"/>
          <a:stretch>
            <a:fillRect/>
          </a:stretch>
        </p:blipFill>
        <p:spPr>
          <a:xfrm>
            <a:off x="8293300" y="2968567"/>
            <a:ext cx="3171035" cy="4228046"/>
          </a:xfrm>
          <a:prstGeom prst="rect">
            <a:avLst/>
          </a:prstGeom>
          <a:ln w="12700">
            <a:miter lim="400000"/>
          </a:ln>
        </p:spPr>
      </p:pic>
      <p:sp>
        <p:nvSpPr>
          <p:cNvPr id="403" name="Text Placeholder 1"/>
          <p:cNvSpPr txBox="1"/>
          <p:nvPr/>
        </p:nvSpPr>
        <p:spPr>
          <a:xfrm>
            <a:off x="17869278" y="7530760"/>
            <a:ext cx="3171035" cy="982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a:lnSpc>
                <a:spcPct val="90000"/>
              </a:lnSpc>
              <a:spcBef>
                <a:spcPts val="1600"/>
              </a:spcBef>
              <a:defRPr sz="2400">
                <a:solidFill>
                  <a:srgbClr val="002060"/>
                </a:solidFill>
                <a:latin typeface="Arial"/>
                <a:ea typeface="Arial"/>
                <a:cs typeface="Arial"/>
                <a:sym typeface="Arial"/>
              </a:defRPr>
            </a:lvl1pPr>
          </a:lstStyle>
          <a:p>
            <a:r>
              <a:t>NAVIGATE MENU WITH JOYSTICK</a:t>
            </a:r>
          </a:p>
        </p:txBody>
      </p:sp>
      <p:pic>
        <p:nvPicPr>
          <p:cNvPr id="404" name="Picture 22" descr="Picture 22"/>
          <p:cNvPicPr>
            <a:picLocks noChangeAspect="1"/>
          </p:cNvPicPr>
          <p:nvPr/>
        </p:nvPicPr>
        <p:blipFill>
          <a:blip r:embed="rId3"/>
          <a:stretch>
            <a:fillRect/>
          </a:stretch>
        </p:blipFill>
        <p:spPr>
          <a:xfrm>
            <a:off x="13079752" y="2966777"/>
            <a:ext cx="3173721" cy="4231627"/>
          </a:xfrm>
          <a:prstGeom prst="rect">
            <a:avLst/>
          </a:prstGeom>
          <a:ln w="12700">
            <a:miter lim="400000"/>
          </a:ln>
        </p:spPr>
      </p:pic>
      <p:pic>
        <p:nvPicPr>
          <p:cNvPr id="405" name="Picture 23" descr="Picture 23"/>
          <p:cNvPicPr>
            <a:picLocks noChangeAspect="1"/>
          </p:cNvPicPr>
          <p:nvPr/>
        </p:nvPicPr>
        <p:blipFill>
          <a:blip r:embed="rId4"/>
          <a:stretch>
            <a:fillRect/>
          </a:stretch>
        </p:blipFill>
        <p:spPr>
          <a:xfrm>
            <a:off x="17868890" y="2968049"/>
            <a:ext cx="3171812" cy="4229082"/>
          </a:xfrm>
          <a:prstGeom prst="rect">
            <a:avLst/>
          </a:prstGeom>
          <a:ln w="12700">
            <a:miter lim="400000"/>
          </a:ln>
        </p:spPr>
      </p:pic>
      <p:sp>
        <p:nvSpPr>
          <p:cNvPr id="406" name="Text Placeholder 1"/>
          <p:cNvSpPr txBox="1"/>
          <p:nvPr/>
        </p:nvSpPr>
        <p:spPr>
          <a:xfrm>
            <a:off x="3048899" y="11659198"/>
            <a:ext cx="2207395" cy="567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defTabSz="493776">
              <a:lnSpc>
                <a:spcPct val="90000"/>
              </a:lnSpc>
              <a:spcBef>
                <a:spcPts val="800"/>
              </a:spcBef>
              <a:defRPr sz="1512">
                <a:solidFill>
                  <a:srgbClr val="002060"/>
                </a:solidFill>
                <a:latin typeface="Arial"/>
                <a:ea typeface="Arial"/>
                <a:cs typeface="Arial"/>
                <a:sym typeface="Arial"/>
              </a:defRPr>
            </a:lvl1pPr>
          </a:lstStyle>
          <a:p>
            <a:r>
              <a:t>ADVANCED JOYSTICK</a:t>
            </a:r>
            <a:endParaRPr sz="1728">
              <a:solidFill>
                <a:srgbClr val="9196A6"/>
              </a:solidFill>
            </a:endParaRPr>
          </a:p>
        </p:txBody>
      </p:sp>
      <p:pic>
        <p:nvPicPr>
          <p:cNvPr id="407" name="Picture 7" descr="Picture 7"/>
          <p:cNvPicPr>
            <a:picLocks noChangeAspect="1"/>
          </p:cNvPicPr>
          <p:nvPr/>
        </p:nvPicPr>
        <p:blipFill>
          <a:blip r:embed="rId5"/>
          <a:stretch>
            <a:fillRect/>
          </a:stretch>
        </p:blipFill>
        <p:spPr>
          <a:xfrm>
            <a:off x="2483597" y="2624897"/>
            <a:ext cx="3337999" cy="8466206"/>
          </a:xfrm>
          <a:prstGeom prst="rect">
            <a:avLst/>
          </a:prstGeom>
          <a:ln w="12700">
            <a:miter lim="400000"/>
          </a:ln>
        </p:spPr>
      </p:pic>
      <p:sp>
        <p:nvSpPr>
          <p:cNvPr id="408" name="Text Placeholder 1"/>
          <p:cNvSpPr txBox="1"/>
          <p:nvPr/>
        </p:nvSpPr>
        <p:spPr>
          <a:xfrm>
            <a:off x="8293300" y="7507734"/>
            <a:ext cx="3171035" cy="3103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a:lnSpc>
                <a:spcPct val="90000"/>
              </a:lnSpc>
              <a:spcBef>
                <a:spcPts val="1600"/>
              </a:spcBef>
              <a:defRPr sz="2400">
                <a:solidFill>
                  <a:srgbClr val="002060"/>
                </a:solidFill>
                <a:latin typeface="Arial"/>
                <a:ea typeface="Arial"/>
                <a:cs typeface="Arial"/>
                <a:sym typeface="Arial"/>
              </a:defRPr>
            </a:lvl1pPr>
          </a:lstStyle>
          <a:p>
            <a:r>
              <a:t>TURN ON CHAIR</a:t>
            </a:r>
          </a:p>
        </p:txBody>
      </p:sp>
      <p:sp>
        <p:nvSpPr>
          <p:cNvPr id="409" name="Text Placeholder 1"/>
          <p:cNvSpPr txBox="1"/>
          <p:nvPr/>
        </p:nvSpPr>
        <p:spPr>
          <a:xfrm>
            <a:off x="13081096" y="7507734"/>
            <a:ext cx="3171035" cy="3103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ctr">
              <a:lnSpc>
                <a:spcPct val="90000"/>
              </a:lnSpc>
              <a:spcBef>
                <a:spcPts val="1600"/>
              </a:spcBef>
              <a:defRPr sz="2400">
                <a:solidFill>
                  <a:srgbClr val="002060"/>
                </a:solidFill>
                <a:latin typeface="Arial"/>
                <a:ea typeface="Arial"/>
                <a:cs typeface="Arial"/>
                <a:sym typeface="Arial"/>
              </a:defRPr>
            </a:lvl1pPr>
          </a:lstStyle>
          <a:p>
            <a:r>
              <a:t>PRESS MODE BUTTON UNTIL OBP ACCESS</a:t>
            </a:r>
          </a:p>
        </p:txBody>
      </p:sp>
      <p:sp>
        <p:nvSpPr>
          <p:cNvPr id="410" name="Straight Arrow Connector 41"/>
          <p:cNvSpPr/>
          <p:nvPr/>
        </p:nvSpPr>
        <p:spPr>
          <a:xfrm flipH="1" flipV="1">
            <a:off x="5919993" y="7323441"/>
            <a:ext cx="1398112" cy="2635015"/>
          </a:xfrm>
          <a:prstGeom prst="line">
            <a:avLst/>
          </a:prstGeom>
          <a:ln w="76200">
            <a:solidFill>
              <a:srgbClr val="8293B9"/>
            </a:solidFill>
            <a:miter lim="400000"/>
            <a:tailEnd type="triangle"/>
          </a:ln>
        </p:spPr>
        <p:txBody>
          <a:bodyPr lIns="45718" tIns="45718" rIns="45718" bIns="45718"/>
          <a:lstStyle/>
          <a:p>
            <a:endParaRPr/>
          </a:p>
        </p:txBody>
      </p:sp>
      <p:sp>
        <p:nvSpPr>
          <p:cNvPr id="411" name="Rounded Rectangle"/>
          <p:cNvSpPr/>
          <p:nvPr/>
        </p:nvSpPr>
        <p:spPr>
          <a:xfrm>
            <a:off x="2917405" y="5788484"/>
            <a:ext cx="1423759" cy="923746"/>
          </a:xfrm>
          <a:prstGeom prst="roundRect">
            <a:avLst>
              <a:gd name="adj" fmla="val 20623"/>
            </a:avLst>
          </a:prstGeom>
          <a:ln w="165100">
            <a:solidFill>
              <a:srgbClr val="FF2600"/>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412" name="USE SPEED TOGGLE TO ADJUST VALUES"/>
          <p:cNvSpPr txBox="1"/>
          <p:nvPr/>
        </p:nvSpPr>
        <p:spPr>
          <a:xfrm>
            <a:off x="7509774" y="10203027"/>
            <a:ext cx="6774508" cy="488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600" b="1"/>
            </a:lvl1pPr>
          </a:lstStyle>
          <a:p>
            <a:r>
              <a:t>USE SPEED TOGGLE TO ADJUST VALUES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 Placeholder 3"/>
          <p:cNvSpPr txBox="1">
            <a:spLocks noGrp="1"/>
          </p:cNvSpPr>
          <p:nvPr>
            <p:ph type="body" idx="1"/>
          </p:nvPr>
        </p:nvSpPr>
        <p:spPr>
          <a:xfrm>
            <a:off x="1406352" y="2550385"/>
            <a:ext cx="21571296" cy="8086643"/>
          </a:xfrm>
          <a:prstGeom prst="rect">
            <a:avLst/>
          </a:prstGeom>
        </p:spPr>
        <p:txBody>
          <a:bodyPr/>
          <a:lstStyle/>
          <a:p>
            <a:endParaRPr/>
          </a:p>
        </p:txBody>
      </p:sp>
      <p:sp>
        <p:nvSpPr>
          <p:cNvPr id="415" name="Title 2"/>
          <p:cNvSpPr txBox="1">
            <a:spLocks noGrp="1"/>
          </p:cNvSpPr>
          <p:nvPr>
            <p:ph type="title"/>
          </p:nvPr>
        </p:nvSpPr>
        <p:spPr>
          <a:xfrm>
            <a:off x="675831" y="0"/>
            <a:ext cx="14463581" cy="1842917"/>
          </a:xfrm>
          <a:prstGeom prst="rect">
            <a:avLst/>
          </a:prstGeom>
        </p:spPr>
        <p:txBody>
          <a:bodyPr/>
          <a:lstStyle/>
          <a:p>
            <a:r>
              <a:t>PC PROGRAMMER</a:t>
            </a:r>
          </a:p>
        </p:txBody>
      </p:sp>
      <p:pic>
        <p:nvPicPr>
          <p:cNvPr id="416" name="Picture 4" descr="Picture 4"/>
          <p:cNvPicPr>
            <a:picLocks noChangeAspect="1"/>
          </p:cNvPicPr>
          <p:nvPr/>
        </p:nvPicPr>
        <p:blipFill>
          <a:blip r:embed="rId2"/>
          <a:stretch>
            <a:fillRect/>
          </a:stretch>
        </p:blipFill>
        <p:spPr>
          <a:xfrm>
            <a:off x="863600" y="1626860"/>
            <a:ext cx="11952569" cy="9447541"/>
          </a:xfrm>
          <a:prstGeom prst="rect">
            <a:avLst/>
          </a:prstGeom>
          <a:ln w="12700">
            <a:miter lim="400000"/>
          </a:ln>
        </p:spPr>
      </p:pic>
      <p:pic>
        <p:nvPicPr>
          <p:cNvPr id="417" name="Picture 5" descr="Picture 5"/>
          <p:cNvPicPr>
            <a:picLocks noChangeAspect="1"/>
          </p:cNvPicPr>
          <p:nvPr/>
        </p:nvPicPr>
        <p:blipFill>
          <a:blip r:embed="rId3"/>
          <a:stretch>
            <a:fillRect/>
          </a:stretch>
        </p:blipFill>
        <p:spPr>
          <a:xfrm>
            <a:off x="13561950" y="2259721"/>
            <a:ext cx="5984668" cy="5190947"/>
          </a:xfrm>
          <a:prstGeom prst="rect">
            <a:avLst/>
          </a:prstGeom>
          <a:ln w="12700">
            <a:miter lim="400000"/>
          </a:ln>
        </p:spPr>
      </p:pic>
      <p:pic>
        <p:nvPicPr>
          <p:cNvPr id="418" name="Picture 6" descr="Picture 6"/>
          <p:cNvPicPr>
            <a:picLocks noChangeAspect="1"/>
          </p:cNvPicPr>
          <p:nvPr/>
        </p:nvPicPr>
        <p:blipFill>
          <a:blip r:embed="rId4"/>
          <a:stretch>
            <a:fillRect/>
          </a:stretch>
        </p:blipFill>
        <p:spPr>
          <a:xfrm>
            <a:off x="18377543" y="9112005"/>
            <a:ext cx="2844801" cy="2844801"/>
          </a:xfrm>
          <a:prstGeom prst="rect">
            <a:avLst/>
          </a:prstGeom>
          <a:ln w="12700">
            <a:miter lim="400000"/>
          </a:ln>
        </p:spPr>
      </p:pic>
      <p:sp>
        <p:nvSpPr>
          <p:cNvPr id="419" name="MUST USE AMYLIOR RNET SOFTWARE WHEN PROGRAMMING WITH PC…"/>
          <p:cNvSpPr txBox="1"/>
          <p:nvPr/>
        </p:nvSpPr>
        <p:spPr>
          <a:xfrm>
            <a:off x="4059209" y="11861532"/>
            <a:ext cx="11805764" cy="894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600" b="1">
                <a:solidFill>
                  <a:srgbClr val="FF2600"/>
                </a:solidFill>
              </a:defRPr>
            </a:pPr>
            <a:r>
              <a:t>MUST USE AMYLIOR RNET SOFTWARE WHEN PROGRAMMING WITH PC </a:t>
            </a:r>
          </a:p>
          <a:p>
            <a:pPr>
              <a:defRPr sz="2600" b="1">
                <a:solidFill>
                  <a:srgbClr val="FF2600"/>
                </a:solidFill>
              </a:defRPr>
            </a:pPr>
            <a:r>
              <a:t>CAN DOWNLOAD THIS FROM AMYLIOR WEBSITE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5" descr="Picture 5"/>
          <p:cNvPicPr>
            <a:picLocks noChangeAspect="1"/>
          </p:cNvPicPr>
          <p:nvPr/>
        </p:nvPicPr>
        <p:blipFill>
          <a:blip r:embed="rId2"/>
          <a:stretch>
            <a:fillRect/>
          </a:stretch>
        </p:blipFill>
        <p:spPr>
          <a:xfrm>
            <a:off x="7568609" y="4580397"/>
            <a:ext cx="9246782" cy="4555207"/>
          </a:xfrm>
          <a:prstGeom prst="rect">
            <a:avLst/>
          </a:prstGeom>
          <a:ln w="12700">
            <a:miter lim="400000"/>
          </a:ln>
        </p:spPr>
      </p:pic>
      <p:sp>
        <p:nvSpPr>
          <p:cNvPr id="422" name="Title 3"/>
          <p:cNvSpPr txBox="1">
            <a:spLocks noGrp="1"/>
          </p:cNvSpPr>
          <p:nvPr>
            <p:ph type="title"/>
          </p:nvPr>
        </p:nvSpPr>
        <p:spPr>
          <a:xfrm>
            <a:off x="675831" y="0"/>
            <a:ext cx="14463581" cy="1842917"/>
          </a:xfrm>
          <a:prstGeom prst="rect">
            <a:avLst/>
          </a:prstGeom>
        </p:spPr>
        <p:txBody>
          <a:bodyPr/>
          <a:lstStyle/>
          <a:p>
            <a:r>
              <a:t>QUESTIONS</a:t>
            </a:r>
          </a:p>
        </p:txBody>
      </p:sp>
      <p:sp>
        <p:nvSpPr>
          <p:cNvPr id="423" name="Contact…"/>
          <p:cNvSpPr txBox="1">
            <a:spLocks noGrp="1"/>
          </p:cNvSpPr>
          <p:nvPr>
            <p:ph type="body" sz="quarter" idx="1"/>
          </p:nvPr>
        </p:nvSpPr>
        <p:spPr>
          <a:xfrm>
            <a:off x="4817362" y="10524629"/>
            <a:ext cx="13744426" cy="2175093"/>
          </a:xfrm>
          <a:prstGeom prst="rect">
            <a:avLst/>
          </a:prstGeom>
        </p:spPr>
        <p:txBody>
          <a:bodyPr lIns="45718" tIns="45718" rIns="45718" bIns="45718"/>
          <a:lstStyle/>
          <a:p>
            <a:pPr indent="2111289">
              <a:buClr>
                <a:schemeClr val="accent4"/>
              </a:buClr>
              <a:buFont typeface="Wingdings"/>
              <a:defRPr sz="3600">
                <a:solidFill>
                  <a:schemeClr val="accent4"/>
                </a:solidFill>
              </a:defRPr>
            </a:pPr>
            <a:r>
              <a:rPr u="sng"/>
              <a:t>Contact</a:t>
            </a:r>
          </a:p>
          <a:p>
            <a:pPr indent="2111289">
              <a:buClr>
                <a:schemeClr val="accent4"/>
              </a:buClr>
              <a:buFont typeface="Wingdings"/>
              <a:defRPr sz="3600">
                <a:solidFill>
                  <a:schemeClr val="accent4"/>
                </a:solidFill>
              </a:defRPr>
            </a:pPr>
            <a:r>
              <a:rPr u="sng">
                <a:solidFill>
                  <a:srgbClr val="0000FF"/>
                </a:solidFill>
                <a:uFill>
                  <a:solidFill>
                    <a:srgbClr val="0000FF"/>
                  </a:solidFill>
                </a:uFill>
                <a:hlinkClick r:id="rId3"/>
              </a:rPr>
              <a:t>brandon@medsupplysales.com</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3"/>
          <p:cNvSpPr txBox="1">
            <a:spLocks noGrp="1"/>
          </p:cNvSpPr>
          <p:nvPr>
            <p:ph type="title"/>
          </p:nvPr>
        </p:nvSpPr>
        <p:spPr>
          <a:xfrm>
            <a:off x="675831" y="0"/>
            <a:ext cx="14463581" cy="1842917"/>
          </a:xfrm>
          <a:prstGeom prst="rect">
            <a:avLst/>
          </a:prstGeom>
        </p:spPr>
        <p:txBody>
          <a:bodyPr/>
          <a:lstStyle/>
          <a:p>
            <a:r>
              <a:t>HANDS ON PROGRAMMING</a:t>
            </a:r>
          </a:p>
        </p:txBody>
      </p:sp>
      <p:pic>
        <p:nvPicPr>
          <p:cNvPr id="426" name="Picture 6" descr="Picture 6"/>
          <p:cNvPicPr>
            <a:picLocks noChangeAspect="1"/>
          </p:cNvPicPr>
          <p:nvPr/>
        </p:nvPicPr>
        <p:blipFill>
          <a:blip r:embed="rId2"/>
          <a:stretch>
            <a:fillRect/>
          </a:stretch>
        </p:blipFill>
        <p:spPr>
          <a:xfrm>
            <a:off x="366145" y="2841938"/>
            <a:ext cx="6694967" cy="4486493"/>
          </a:xfrm>
          <a:prstGeom prst="rect">
            <a:avLst/>
          </a:prstGeom>
          <a:ln w="12700">
            <a:miter lim="400000"/>
          </a:ln>
        </p:spPr>
      </p:pic>
      <p:sp>
        <p:nvSpPr>
          <p:cNvPr id="427" name="Text Placeholder 1"/>
          <p:cNvSpPr txBox="1"/>
          <p:nvPr/>
        </p:nvSpPr>
        <p:spPr>
          <a:xfrm>
            <a:off x="7047598" y="2076673"/>
            <a:ext cx="15461625" cy="9215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endParaRPr/>
          </a:p>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endParaRPr/>
          </a:p>
          <a:p>
            <a:pPr indent="2111289">
              <a:lnSpc>
                <a:spcPct val="90000"/>
              </a:lnSpc>
              <a:spcBef>
                <a:spcPts val="1600"/>
              </a:spcBef>
              <a:buClr>
                <a:schemeClr val="accent4"/>
              </a:buClr>
              <a:buFont typeface="Wingdings"/>
              <a:defRPr sz="3600" b="1" u="sng">
                <a:solidFill>
                  <a:schemeClr val="accent4"/>
                </a:solidFill>
                <a:latin typeface="Arial"/>
                <a:ea typeface="Arial"/>
                <a:cs typeface="Arial"/>
                <a:sym typeface="Arial"/>
              </a:defRPr>
            </a:pPr>
            <a:r>
              <a:t>ADJUST SPEED &amp; ACCELERATIONS</a:t>
            </a:r>
          </a:p>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r>
              <a:t>TEST DRIVE, PUT CRAZY NUMBERS AND FEEL THE DRIVING DIFFERENCE</a:t>
            </a:r>
          </a:p>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endParaRPr/>
          </a:p>
          <a:p>
            <a:pPr indent="2111289">
              <a:lnSpc>
                <a:spcPct val="90000"/>
              </a:lnSpc>
              <a:spcBef>
                <a:spcPts val="1600"/>
              </a:spcBef>
              <a:buClr>
                <a:schemeClr val="accent4"/>
              </a:buClr>
              <a:buFont typeface="Wingdings"/>
              <a:defRPr sz="3600" b="1" u="sng">
                <a:solidFill>
                  <a:schemeClr val="accent4"/>
                </a:solidFill>
                <a:latin typeface="Arial"/>
                <a:ea typeface="Arial"/>
                <a:cs typeface="Arial"/>
                <a:sym typeface="Arial"/>
              </a:defRPr>
            </a:pPr>
            <a:r>
              <a:t>ADJUST TREMOR DAMPENING &amp; DEADBAND</a:t>
            </a:r>
          </a:p>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r>
              <a:t>TEST TO FEEL THE DIFFERENCE</a:t>
            </a:r>
          </a:p>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endParaRPr/>
          </a:p>
          <a:p>
            <a:pPr indent="2111289">
              <a:lnSpc>
                <a:spcPct val="90000"/>
              </a:lnSpc>
              <a:spcBef>
                <a:spcPts val="1600"/>
              </a:spcBef>
              <a:buClr>
                <a:schemeClr val="accent4"/>
              </a:buClr>
              <a:buFont typeface="Wingdings"/>
              <a:defRPr sz="3600" b="1" u="sng">
                <a:solidFill>
                  <a:schemeClr val="accent4"/>
                </a:solidFill>
                <a:latin typeface="Arial"/>
                <a:ea typeface="Arial"/>
                <a:cs typeface="Arial"/>
                <a:sym typeface="Arial"/>
              </a:defRPr>
            </a:pPr>
            <a:r>
              <a:t>TURN OFF PROFILES AND MODES</a:t>
            </a:r>
          </a:p>
          <a:p>
            <a:pPr marL="2733589" indent="-622300">
              <a:lnSpc>
                <a:spcPct val="90000"/>
              </a:lnSpc>
              <a:spcBef>
                <a:spcPts val="1600"/>
              </a:spcBef>
              <a:buClr>
                <a:schemeClr val="accent4"/>
              </a:buClr>
              <a:buSzPct val="100000"/>
              <a:buChar char="➡"/>
              <a:defRPr sz="3600">
                <a:solidFill>
                  <a:schemeClr val="accent4"/>
                </a:solidFill>
                <a:latin typeface="Arial"/>
                <a:ea typeface="Arial"/>
                <a:cs typeface="Arial"/>
                <a:sym typeface="Arial"/>
              </a:defRPr>
            </a:pPr>
            <a:r>
              <a:t>**NEVER TURN OFF MODE 8</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 Placeholder 1"/>
          <p:cNvSpPr txBox="1">
            <a:spLocks noGrp="1"/>
          </p:cNvSpPr>
          <p:nvPr>
            <p:ph type="body" idx="1"/>
          </p:nvPr>
        </p:nvSpPr>
        <p:spPr>
          <a:xfrm>
            <a:off x="1811666" y="2710936"/>
            <a:ext cx="21571297" cy="9215588"/>
          </a:xfrm>
          <a:prstGeom prst="rect">
            <a:avLst/>
          </a:prstGeom>
        </p:spPr>
        <p:txBody>
          <a:bodyPr/>
          <a:lstStyle/>
          <a:p>
            <a:pPr indent="1562100">
              <a:buFont typeface="Wingdings"/>
            </a:pPr>
            <a:endParaRPr sz="2600">
              <a:solidFill>
                <a:schemeClr val="accent4"/>
              </a:solidFill>
            </a:endParaRPr>
          </a:p>
          <a:p>
            <a:pPr marL="1219215" indent="-1219215">
              <a:buSzPct val="100000"/>
              <a:buChar char="➢"/>
              <a:defRPr sz="4300" b="1"/>
            </a:pPr>
            <a:r>
              <a:rPr>
                <a:solidFill>
                  <a:schemeClr val="accent4"/>
                </a:solidFill>
              </a:rPr>
              <a:t>A thorough assessment of their body functions, environment, wheelchair skills, and transportation will help guide what programming needs they have during the delivery of their chair.</a:t>
            </a:r>
          </a:p>
          <a:p>
            <a:pPr marL="1219215" indent="-1219215">
              <a:buSzPct val="100000"/>
              <a:buChar char="➢"/>
              <a:defRPr sz="4300" b="1"/>
            </a:pPr>
            <a:endParaRPr>
              <a:solidFill>
                <a:schemeClr val="accent4"/>
              </a:solidFill>
            </a:endParaRPr>
          </a:p>
          <a:p>
            <a:pPr marL="1219215" indent="-1219215">
              <a:buSzPct val="100000"/>
              <a:buChar char="➢"/>
              <a:defRPr sz="4300" b="1"/>
            </a:pPr>
            <a:r>
              <a:rPr>
                <a:solidFill>
                  <a:schemeClr val="accent4"/>
                </a:solidFill>
              </a:rPr>
              <a:t>Wherever possible, set programming in the clients common environments (Home, Outdoors, Office, etc) </a:t>
            </a:r>
          </a:p>
          <a:p>
            <a:pPr marL="1219215" indent="-1219215">
              <a:buSzPct val="100000"/>
              <a:buChar char="➢"/>
              <a:defRPr sz="4300" b="1"/>
            </a:pPr>
            <a:endParaRPr>
              <a:solidFill>
                <a:schemeClr val="accent4"/>
              </a:solidFill>
            </a:endParaRPr>
          </a:p>
          <a:p>
            <a:pPr marL="1219215" indent="-1219215">
              <a:buSzPct val="100000"/>
              <a:buChar char="➢"/>
              <a:defRPr sz="4300" b="1"/>
            </a:pPr>
            <a:r>
              <a:rPr>
                <a:solidFill>
                  <a:schemeClr val="accent4"/>
                </a:solidFill>
              </a:rPr>
              <a:t>Understanding that regular follow-up assessments are essential to address any changes the user may experience and changes in their settings. When you adjust the parameters you are able to fine tune the wheelchair’s behaviour to accommodate the user’s abilities and preferences.</a:t>
            </a:r>
          </a:p>
        </p:txBody>
      </p:sp>
      <p:sp>
        <p:nvSpPr>
          <p:cNvPr id="311" name="Title 2"/>
          <p:cNvSpPr txBox="1">
            <a:spLocks noGrp="1"/>
          </p:cNvSpPr>
          <p:nvPr>
            <p:ph type="title"/>
          </p:nvPr>
        </p:nvSpPr>
        <p:spPr>
          <a:xfrm>
            <a:off x="675831" y="0"/>
            <a:ext cx="14463581" cy="1842917"/>
          </a:xfrm>
          <a:prstGeom prst="rect">
            <a:avLst/>
          </a:prstGeom>
        </p:spPr>
        <p:txBody>
          <a:bodyPr/>
          <a:lstStyle/>
          <a:p>
            <a:r>
              <a:t>Where Do I Start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 Placeholder 1"/>
          <p:cNvSpPr txBox="1">
            <a:spLocks noGrp="1"/>
          </p:cNvSpPr>
          <p:nvPr>
            <p:ph type="body" sz="quarter" idx="1"/>
          </p:nvPr>
        </p:nvSpPr>
        <p:spPr>
          <a:xfrm>
            <a:off x="1604437" y="2557301"/>
            <a:ext cx="21571297" cy="2065870"/>
          </a:xfrm>
          <a:prstGeom prst="rect">
            <a:avLst/>
          </a:prstGeom>
        </p:spPr>
        <p:txBody>
          <a:bodyPr/>
          <a:lstStyle/>
          <a:p>
            <a:pPr indent="1562100">
              <a:buFont typeface="Wingdings"/>
              <a:defRPr sz="3800"/>
            </a:pPr>
            <a:endParaRPr>
              <a:solidFill>
                <a:schemeClr val="accent4"/>
              </a:solidFill>
            </a:endParaRPr>
          </a:p>
          <a:p>
            <a:pPr marL="1219215" indent="-1219215">
              <a:buSzPct val="100000"/>
              <a:buChar char="➢"/>
              <a:defRPr sz="3800" b="1"/>
            </a:pPr>
            <a:r>
              <a:rPr>
                <a:solidFill>
                  <a:schemeClr val="accent4"/>
                </a:solidFill>
              </a:rPr>
              <a:t>Programming can be accessed a variety of ways, all of which are dependent on the joystick option you’ve selected.</a:t>
            </a:r>
          </a:p>
        </p:txBody>
      </p:sp>
      <p:sp>
        <p:nvSpPr>
          <p:cNvPr id="314" name="Title 2"/>
          <p:cNvSpPr txBox="1">
            <a:spLocks noGrp="1"/>
          </p:cNvSpPr>
          <p:nvPr>
            <p:ph type="title"/>
          </p:nvPr>
        </p:nvSpPr>
        <p:spPr>
          <a:xfrm>
            <a:off x="675831" y="0"/>
            <a:ext cx="14463581" cy="1842917"/>
          </a:xfrm>
          <a:prstGeom prst="rect">
            <a:avLst/>
          </a:prstGeom>
        </p:spPr>
        <p:txBody>
          <a:bodyPr/>
          <a:lstStyle/>
          <a:p>
            <a:r>
              <a:t>Accessing Programming</a:t>
            </a:r>
          </a:p>
        </p:txBody>
      </p:sp>
      <p:pic>
        <p:nvPicPr>
          <p:cNvPr id="315" name="Picture 47" descr="Picture 47"/>
          <p:cNvPicPr>
            <a:picLocks noChangeAspect="1"/>
          </p:cNvPicPr>
          <p:nvPr/>
        </p:nvPicPr>
        <p:blipFill>
          <a:blip r:embed="rId2"/>
          <a:stretch>
            <a:fillRect/>
          </a:stretch>
        </p:blipFill>
        <p:spPr>
          <a:xfrm>
            <a:off x="4102925" y="5003798"/>
            <a:ext cx="2569938" cy="5654467"/>
          </a:xfrm>
          <a:prstGeom prst="rect">
            <a:avLst/>
          </a:prstGeom>
          <a:ln w="12700">
            <a:miter lim="400000"/>
          </a:ln>
        </p:spPr>
      </p:pic>
      <p:pic>
        <p:nvPicPr>
          <p:cNvPr id="316" name="Picture 8" descr="Picture 8"/>
          <p:cNvPicPr>
            <a:picLocks noChangeAspect="1"/>
          </p:cNvPicPr>
          <p:nvPr/>
        </p:nvPicPr>
        <p:blipFill>
          <a:blip r:embed="rId3"/>
          <a:stretch>
            <a:fillRect/>
          </a:stretch>
        </p:blipFill>
        <p:spPr>
          <a:xfrm>
            <a:off x="10915749" y="5003798"/>
            <a:ext cx="1992347" cy="5654467"/>
          </a:xfrm>
          <a:prstGeom prst="rect">
            <a:avLst/>
          </a:prstGeom>
          <a:ln w="12700">
            <a:miter lim="400000"/>
          </a:ln>
        </p:spPr>
      </p:pic>
      <p:pic>
        <p:nvPicPr>
          <p:cNvPr id="317" name="Picture 7" descr="Picture 7"/>
          <p:cNvPicPr>
            <a:picLocks noChangeAspect="1"/>
          </p:cNvPicPr>
          <p:nvPr/>
        </p:nvPicPr>
        <p:blipFill>
          <a:blip r:embed="rId4"/>
          <a:stretch>
            <a:fillRect/>
          </a:stretch>
        </p:blipFill>
        <p:spPr>
          <a:xfrm>
            <a:off x="17150982" y="5003798"/>
            <a:ext cx="2229405" cy="5654467"/>
          </a:xfrm>
          <a:prstGeom prst="rect">
            <a:avLst/>
          </a:prstGeom>
          <a:ln w="12700">
            <a:miter lim="400000"/>
          </a:ln>
        </p:spPr>
      </p:pic>
      <p:sp>
        <p:nvSpPr>
          <p:cNvPr id="318" name="RNET LED"/>
          <p:cNvSpPr txBox="1"/>
          <p:nvPr/>
        </p:nvSpPr>
        <p:spPr>
          <a:xfrm>
            <a:off x="4481662" y="11211804"/>
            <a:ext cx="1812464" cy="5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b="1"/>
            </a:lvl1pPr>
          </a:lstStyle>
          <a:p>
            <a:r>
              <a:t>RNET LED</a:t>
            </a:r>
          </a:p>
        </p:txBody>
      </p:sp>
      <p:sp>
        <p:nvSpPr>
          <p:cNvPr id="319" name="RNET COLOUR SCREEN"/>
          <p:cNvSpPr txBox="1"/>
          <p:nvPr/>
        </p:nvSpPr>
        <p:spPr>
          <a:xfrm>
            <a:off x="9840173" y="11211804"/>
            <a:ext cx="4143499" cy="5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b="1"/>
            </a:lvl1pPr>
          </a:lstStyle>
          <a:p>
            <a:r>
              <a:t>RNET COLOUR SCREEN</a:t>
            </a:r>
          </a:p>
        </p:txBody>
      </p:sp>
      <p:sp>
        <p:nvSpPr>
          <p:cNvPr id="320" name="RNET ADVANCED BLUETOOTH"/>
          <p:cNvSpPr txBox="1"/>
          <p:nvPr/>
        </p:nvSpPr>
        <p:spPr>
          <a:xfrm>
            <a:off x="15738222" y="11211804"/>
            <a:ext cx="5264439" cy="5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b="1"/>
            </a:lvl1pPr>
          </a:lstStyle>
          <a:p>
            <a:r>
              <a:t>RNET ADVANCED BLUETOOTH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itle 2"/>
          <p:cNvSpPr txBox="1">
            <a:spLocks noGrp="1"/>
          </p:cNvSpPr>
          <p:nvPr>
            <p:ph type="title"/>
          </p:nvPr>
        </p:nvSpPr>
        <p:spPr>
          <a:xfrm>
            <a:off x="675831" y="0"/>
            <a:ext cx="14463581" cy="1842917"/>
          </a:xfrm>
          <a:prstGeom prst="rect">
            <a:avLst/>
          </a:prstGeom>
        </p:spPr>
        <p:txBody>
          <a:bodyPr/>
          <a:lstStyle/>
          <a:p>
            <a:r>
              <a:t>Accessing Programming</a:t>
            </a:r>
          </a:p>
        </p:txBody>
      </p:sp>
      <p:pic>
        <p:nvPicPr>
          <p:cNvPr id="323" name="Picture 47" descr="Picture 47"/>
          <p:cNvPicPr>
            <a:picLocks noChangeAspect="1"/>
          </p:cNvPicPr>
          <p:nvPr/>
        </p:nvPicPr>
        <p:blipFill>
          <a:blip r:embed="rId2"/>
          <a:stretch>
            <a:fillRect/>
          </a:stretch>
        </p:blipFill>
        <p:spPr>
          <a:xfrm>
            <a:off x="3358689" y="2760290"/>
            <a:ext cx="3309129" cy="7280860"/>
          </a:xfrm>
          <a:prstGeom prst="rect">
            <a:avLst/>
          </a:prstGeom>
          <a:ln w="12700">
            <a:miter lim="400000"/>
          </a:ln>
        </p:spPr>
      </p:pic>
      <p:sp>
        <p:nvSpPr>
          <p:cNvPr id="324" name="RNET LED"/>
          <p:cNvSpPr txBox="1"/>
          <p:nvPr/>
        </p:nvSpPr>
        <p:spPr>
          <a:xfrm>
            <a:off x="4107021" y="10774320"/>
            <a:ext cx="1812465" cy="5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b="1"/>
            </a:lvl1pPr>
          </a:lstStyle>
          <a:p>
            <a:r>
              <a:t>RNET LED</a:t>
            </a:r>
          </a:p>
        </p:txBody>
      </p:sp>
      <p:sp>
        <p:nvSpPr>
          <p:cNvPr id="325" name="Text Placeholder 1"/>
          <p:cNvSpPr txBox="1">
            <a:spLocks noGrp="1"/>
          </p:cNvSpPr>
          <p:nvPr>
            <p:ph type="body" sz="half" idx="1"/>
          </p:nvPr>
        </p:nvSpPr>
        <p:spPr>
          <a:xfrm>
            <a:off x="8547772" y="3432269"/>
            <a:ext cx="14124908" cy="5686000"/>
          </a:xfrm>
          <a:prstGeom prst="rect">
            <a:avLst/>
          </a:prstGeom>
        </p:spPr>
        <p:txBody>
          <a:bodyPr/>
          <a:lstStyle/>
          <a:p>
            <a:pPr indent="1562100">
              <a:buFont typeface="Wingdings"/>
              <a:defRPr sz="3800"/>
            </a:pPr>
            <a:endParaRPr>
              <a:solidFill>
                <a:schemeClr val="accent4"/>
              </a:solidFill>
            </a:endParaRPr>
          </a:p>
          <a:p>
            <a:pPr marL="1219215" indent="-1219215">
              <a:buSzPct val="100000"/>
              <a:buChar char="➢"/>
              <a:defRPr sz="3800" b="1"/>
            </a:pPr>
            <a:r>
              <a:rPr>
                <a:solidFill>
                  <a:schemeClr val="accent4"/>
                </a:solidFill>
              </a:rPr>
              <a:t>Most commonly prescribed joystick in Manitoba</a:t>
            </a:r>
          </a:p>
          <a:p>
            <a:pPr>
              <a:buFont typeface="Wingdings"/>
              <a:defRPr sz="3800" b="1"/>
            </a:pPr>
            <a:endParaRPr>
              <a:solidFill>
                <a:schemeClr val="accent4"/>
              </a:solidFill>
            </a:endParaRPr>
          </a:p>
          <a:p>
            <a:pPr marL="1219215" indent="-1219215">
              <a:buSzPct val="100000"/>
              <a:buChar char="➢"/>
              <a:defRPr sz="3800" b="1"/>
            </a:pPr>
            <a:r>
              <a:rPr>
                <a:solidFill>
                  <a:schemeClr val="accent4"/>
                </a:solidFill>
              </a:rPr>
              <a:t>Can access programming using:</a:t>
            </a:r>
          </a:p>
          <a:p>
            <a:pPr marL="1219215" indent="-1219215">
              <a:buSzPct val="100000"/>
              <a:buChar char="➢"/>
              <a:defRPr sz="3800" b="1"/>
            </a:pPr>
            <a:endParaRPr>
              <a:solidFill>
                <a:schemeClr val="accent4"/>
              </a:solidFill>
            </a:endParaRPr>
          </a:p>
          <a:p>
            <a:pPr marL="2387615" indent="-1219215">
              <a:buSzPct val="100000"/>
              <a:buChar char="๏"/>
              <a:defRPr sz="3800" b="1"/>
            </a:pPr>
            <a:r>
              <a:rPr>
                <a:solidFill>
                  <a:schemeClr val="accent4"/>
                </a:solidFill>
              </a:rPr>
              <a:t>RNET Dongle + PC Computer</a:t>
            </a:r>
          </a:p>
          <a:p>
            <a:pPr marL="2387615" indent="-1219215">
              <a:buSzPct val="100000"/>
              <a:buChar char="๏"/>
              <a:defRPr sz="3800" b="1"/>
            </a:pPr>
            <a:r>
              <a:rPr>
                <a:solidFill>
                  <a:schemeClr val="accent4"/>
                </a:solidFill>
              </a:rPr>
              <a:t>DTT Programmer</a:t>
            </a:r>
          </a:p>
          <a:p>
            <a:pPr marL="2387615" indent="-1219215">
              <a:buSzPct val="100000"/>
              <a:buChar char="๏"/>
              <a:defRPr sz="3800" b="1"/>
            </a:pPr>
            <a:r>
              <a:rPr>
                <a:solidFill>
                  <a:schemeClr val="accent4"/>
                </a:solidFill>
              </a:rPr>
              <a:t>RNET Wifi Dongle + Laptop/Phone/Tablet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2"/>
          <p:cNvSpPr txBox="1">
            <a:spLocks noGrp="1"/>
          </p:cNvSpPr>
          <p:nvPr>
            <p:ph type="title"/>
          </p:nvPr>
        </p:nvSpPr>
        <p:spPr>
          <a:xfrm>
            <a:off x="675831" y="0"/>
            <a:ext cx="14463581" cy="1842917"/>
          </a:xfrm>
          <a:prstGeom prst="rect">
            <a:avLst/>
          </a:prstGeom>
        </p:spPr>
        <p:txBody>
          <a:bodyPr/>
          <a:lstStyle/>
          <a:p>
            <a:r>
              <a:t>Accessing Programming</a:t>
            </a:r>
          </a:p>
        </p:txBody>
      </p:sp>
      <p:pic>
        <p:nvPicPr>
          <p:cNvPr id="328" name="Picture 8" descr="Picture 8"/>
          <p:cNvPicPr>
            <a:picLocks noChangeAspect="1"/>
          </p:cNvPicPr>
          <p:nvPr/>
        </p:nvPicPr>
        <p:blipFill>
          <a:blip r:embed="rId2"/>
          <a:stretch>
            <a:fillRect/>
          </a:stretch>
        </p:blipFill>
        <p:spPr>
          <a:xfrm>
            <a:off x="3741122" y="2659432"/>
            <a:ext cx="2958722" cy="8397136"/>
          </a:xfrm>
          <a:prstGeom prst="rect">
            <a:avLst/>
          </a:prstGeom>
          <a:ln w="12700">
            <a:miter lim="400000"/>
          </a:ln>
        </p:spPr>
      </p:pic>
      <p:sp>
        <p:nvSpPr>
          <p:cNvPr id="329" name="RNET COLOUR SCREEN"/>
          <p:cNvSpPr txBox="1"/>
          <p:nvPr/>
        </p:nvSpPr>
        <p:spPr>
          <a:xfrm>
            <a:off x="3148733" y="11211804"/>
            <a:ext cx="4143499" cy="5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b="1"/>
            </a:lvl1pPr>
          </a:lstStyle>
          <a:p>
            <a:r>
              <a:t>RNET COLOUR SCREEN</a:t>
            </a:r>
          </a:p>
        </p:txBody>
      </p:sp>
      <p:sp>
        <p:nvSpPr>
          <p:cNvPr id="330" name="Text Placeholder 1"/>
          <p:cNvSpPr txBox="1">
            <a:spLocks noGrp="1"/>
          </p:cNvSpPr>
          <p:nvPr>
            <p:ph type="body" sz="half" idx="1"/>
          </p:nvPr>
        </p:nvSpPr>
        <p:spPr>
          <a:xfrm>
            <a:off x="8547772" y="3432269"/>
            <a:ext cx="14124908" cy="5686000"/>
          </a:xfrm>
          <a:prstGeom prst="rect">
            <a:avLst/>
          </a:prstGeom>
        </p:spPr>
        <p:txBody>
          <a:bodyPr/>
          <a:lstStyle/>
          <a:p>
            <a:pPr indent="1421511" defTabSz="832104">
              <a:spcBef>
                <a:spcPts val="1400"/>
              </a:spcBef>
              <a:buFont typeface="Wingdings"/>
              <a:defRPr sz="3458"/>
            </a:pPr>
            <a:endParaRPr>
              <a:solidFill>
                <a:schemeClr val="accent4"/>
              </a:solidFill>
            </a:endParaRPr>
          </a:p>
          <a:p>
            <a:pPr marL="1109485" indent="-1109485" defTabSz="832104">
              <a:spcBef>
                <a:spcPts val="1400"/>
              </a:spcBef>
              <a:buSzPct val="100000"/>
              <a:buChar char="➢"/>
              <a:defRPr sz="3458" b="1"/>
            </a:pPr>
            <a:r>
              <a:rPr>
                <a:solidFill>
                  <a:schemeClr val="accent4"/>
                </a:solidFill>
              </a:rPr>
              <a:t>Less commonly prescribed joystick in Manitoba</a:t>
            </a:r>
          </a:p>
          <a:p>
            <a:pPr defTabSz="832104">
              <a:spcBef>
                <a:spcPts val="1400"/>
              </a:spcBef>
              <a:buFont typeface="Wingdings"/>
              <a:defRPr sz="3458" b="1"/>
            </a:pPr>
            <a:endParaRPr>
              <a:solidFill>
                <a:schemeClr val="accent4"/>
              </a:solidFill>
            </a:endParaRPr>
          </a:p>
          <a:p>
            <a:pPr marL="1109485" indent="-1109485" defTabSz="832104">
              <a:spcBef>
                <a:spcPts val="1400"/>
              </a:spcBef>
              <a:buSzPct val="100000"/>
              <a:buChar char="➢"/>
              <a:defRPr sz="3458" b="1"/>
            </a:pPr>
            <a:r>
              <a:rPr>
                <a:solidFill>
                  <a:schemeClr val="accent4"/>
                </a:solidFill>
              </a:rPr>
              <a:t>Can access programming using:</a:t>
            </a:r>
          </a:p>
          <a:p>
            <a:pPr marL="1109485" indent="-1109485" defTabSz="832104">
              <a:spcBef>
                <a:spcPts val="1400"/>
              </a:spcBef>
              <a:buSzPct val="100000"/>
              <a:buChar char="➢"/>
              <a:defRPr sz="3458" b="1"/>
            </a:pPr>
            <a:endParaRPr>
              <a:solidFill>
                <a:schemeClr val="accent4"/>
              </a:solidFill>
            </a:endParaRPr>
          </a:p>
          <a:p>
            <a:pPr marL="2172729" indent="-1109485" defTabSz="832104">
              <a:spcBef>
                <a:spcPts val="1400"/>
              </a:spcBef>
              <a:buSzPct val="100000"/>
              <a:buChar char="๏"/>
              <a:defRPr sz="3458" b="1"/>
            </a:pPr>
            <a:r>
              <a:rPr>
                <a:solidFill>
                  <a:schemeClr val="accent4"/>
                </a:solidFill>
              </a:rPr>
              <a:t>RNET Dongle + PC Computer</a:t>
            </a:r>
          </a:p>
          <a:p>
            <a:pPr marL="2172729" indent="-1109485" defTabSz="832104">
              <a:spcBef>
                <a:spcPts val="1400"/>
              </a:spcBef>
              <a:buSzPct val="100000"/>
              <a:buChar char="๏"/>
              <a:defRPr sz="3458" b="1"/>
            </a:pPr>
            <a:r>
              <a:rPr>
                <a:solidFill>
                  <a:schemeClr val="accent4"/>
                </a:solidFill>
              </a:rPr>
              <a:t>DTT Programmer</a:t>
            </a:r>
          </a:p>
          <a:p>
            <a:pPr marL="2172729" indent="-1109485" defTabSz="832104">
              <a:spcBef>
                <a:spcPts val="1400"/>
              </a:spcBef>
              <a:buSzPct val="100000"/>
              <a:buChar char="๏"/>
              <a:defRPr sz="3458" b="1"/>
            </a:pPr>
            <a:r>
              <a:rPr>
                <a:solidFill>
                  <a:schemeClr val="accent4"/>
                </a:solidFill>
              </a:rPr>
              <a:t>RNET Dongle [On-board Programming (OBP)]</a:t>
            </a:r>
          </a:p>
          <a:p>
            <a:pPr marL="2172729" indent="-1109485" defTabSz="832104">
              <a:spcBef>
                <a:spcPts val="1400"/>
              </a:spcBef>
              <a:buSzPct val="100000"/>
              <a:buChar char="๏"/>
              <a:defRPr sz="3458" b="1"/>
            </a:pPr>
            <a:r>
              <a:rPr>
                <a:solidFill>
                  <a:schemeClr val="accent4"/>
                </a:solidFill>
              </a:rPr>
              <a:t>RNET Wifi Dongle + Laptop/Phone/Tablet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2"/>
          <p:cNvSpPr txBox="1">
            <a:spLocks noGrp="1"/>
          </p:cNvSpPr>
          <p:nvPr>
            <p:ph type="title"/>
          </p:nvPr>
        </p:nvSpPr>
        <p:spPr>
          <a:xfrm>
            <a:off x="675831" y="0"/>
            <a:ext cx="14463581" cy="1842917"/>
          </a:xfrm>
          <a:prstGeom prst="rect">
            <a:avLst/>
          </a:prstGeom>
        </p:spPr>
        <p:txBody>
          <a:bodyPr/>
          <a:lstStyle/>
          <a:p>
            <a:r>
              <a:t>Accessing Programming</a:t>
            </a:r>
          </a:p>
        </p:txBody>
      </p:sp>
      <p:pic>
        <p:nvPicPr>
          <p:cNvPr id="333" name="Picture 7" descr="Picture 7"/>
          <p:cNvPicPr>
            <a:picLocks noChangeAspect="1"/>
          </p:cNvPicPr>
          <p:nvPr/>
        </p:nvPicPr>
        <p:blipFill>
          <a:blip r:embed="rId2"/>
          <a:stretch>
            <a:fillRect/>
          </a:stretch>
        </p:blipFill>
        <p:spPr>
          <a:xfrm>
            <a:off x="3819220" y="2624897"/>
            <a:ext cx="3337999" cy="8466206"/>
          </a:xfrm>
          <a:prstGeom prst="rect">
            <a:avLst/>
          </a:prstGeom>
          <a:ln w="12700">
            <a:miter lim="400000"/>
          </a:ln>
        </p:spPr>
      </p:pic>
      <p:sp>
        <p:nvSpPr>
          <p:cNvPr id="334" name="RNET ADVANCED BLUETOOTH"/>
          <p:cNvSpPr txBox="1"/>
          <p:nvPr/>
        </p:nvSpPr>
        <p:spPr>
          <a:xfrm>
            <a:off x="2856000" y="11303906"/>
            <a:ext cx="5264439" cy="500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b="1"/>
            </a:lvl1pPr>
          </a:lstStyle>
          <a:p>
            <a:r>
              <a:t>RNET ADVANCED BLUETOOTH</a:t>
            </a:r>
          </a:p>
        </p:txBody>
      </p:sp>
      <p:sp>
        <p:nvSpPr>
          <p:cNvPr id="335" name="Text Placeholder 1"/>
          <p:cNvSpPr txBox="1">
            <a:spLocks noGrp="1"/>
          </p:cNvSpPr>
          <p:nvPr>
            <p:ph type="body" sz="half" idx="1"/>
          </p:nvPr>
        </p:nvSpPr>
        <p:spPr>
          <a:xfrm>
            <a:off x="9376690" y="3294117"/>
            <a:ext cx="14124908" cy="5685999"/>
          </a:xfrm>
          <a:prstGeom prst="rect">
            <a:avLst/>
          </a:prstGeom>
        </p:spPr>
        <p:txBody>
          <a:bodyPr/>
          <a:lstStyle/>
          <a:p>
            <a:pPr indent="1421511" defTabSz="832104">
              <a:spcBef>
                <a:spcPts val="1400"/>
              </a:spcBef>
              <a:buFont typeface="Wingdings"/>
              <a:defRPr sz="3458"/>
            </a:pPr>
            <a:endParaRPr>
              <a:solidFill>
                <a:schemeClr val="accent4"/>
              </a:solidFill>
            </a:endParaRPr>
          </a:p>
          <a:p>
            <a:pPr marL="1109485" indent="-1109485" defTabSz="832104">
              <a:spcBef>
                <a:spcPts val="1400"/>
              </a:spcBef>
              <a:buSzPct val="100000"/>
              <a:buChar char="➢"/>
              <a:defRPr sz="3458" b="1"/>
            </a:pPr>
            <a:r>
              <a:rPr>
                <a:solidFill>
                  <a:schemeClr val="accent4"/>
                </a:solidFill>
              </a:rPr>
              <a:t>Rarely prescribed joystick in Manitoba</a:t>
            </a:r>
          </a:p>
          <a:p>
            <a:pPr defTabSz="832104">
              <a:spcBef>
                <a:spcPts val="1400"/>
              </a:spcBef>
              <a:buFont typeface="Wingdings"/>
              <a:defRPr sz="3458" b="1"/>
            </a:pPr>
            <a:endParaRPr>
              <a:solidFill>
                <a:schemeClr val="accent4"/>
              </a:solidFill>
            </a:endParaRPr>
          </a:p>
          <a:p>
            <a:pPr marL="1109485" indent="-1109485" defTabSz="832104">
              <a:spcBef>
                <a:spcPts val="1400"/>
              </a:spcBef>
              <a:buSzPct val="100000"/>
              <a:buChar char="➢"/>
              <a:defRPr sz="3458" b="1"/>
            </a:pPr>
            <a:r>
              <a:rPr>
                <a:solidFill>
                  <a:schemeClr val="accent4"/>
                </a:solidFill>
              </a:rPr>
              <a:t>Can access programming using:</a:t>
            </a:r>
          </a:p>
          <a:p>
            <a:pPr marL="1109485" indent="-1109485" defTabSz="832104">
              <a:spcBef>
                <a:spcPts val="1400"/>
              </a:spcBef>
              <a:buSzPct val="100000"/>
              <a:buChar char="➢"/>
              <a:defRPr sz="3458" b="1"/>
            </a:pPr>
            <a:endParaRPr>
              <a:solidFill>
                <a:schemeClr val="accent4"/>
              </a:solidFill>
            </a:endParaRPr>
          </a:p>
          <a:p>
            <a:pPr marL="2172729" indent="-1109485" defTabSz="832104">
              <a:spcBef>
                <a:spcPts val="1400"/>
              </a:spcBef>
              <a:buSzPct val="100000"/>
              <a:buChar char="๏"/>
              <a:defRPr sz="3458" b="1"/>
            </a:pPr>
            <a:r>
              <a:rPr>
                <a:solidFill>
                  <a:schemeClr val="accent4"/>
                </a:solidFill>
              </a:rPr>
              <a:t>RNET Dongle + PC Computer</a:t>
            </a:r>
          </a:p>
          <a:p>
            <a:pPr marL="2172729" indent="-1109485" defTabSz="832104">
              <a:spcBef>
                <a:spcPts val="1400"/>
              </a:spcBef>
              <a:buSzPct val="100000"/>
              <a:buChar char="๏"/>
              <a:defRPr sz="3458" b="1"/>
            </a:pPr>
            <a:r>
              <a:rPr>
                <a:solidFill>
                  <a:schemeClr val="accent4"/>
                </a:solidFill>
              </a:rPr>
              <a:t>DTT Programmer</a:t>
            </a:r>
          </a:p>
          <a:p>
            <a:pPr marL="2172729" indent="-1109485" defTabSz="832104">
              <a:spcBef>
                <a:spcPts val="1400"/>
              </a:spcBef>
              <a:buSzPct val="100000"/>
              <a:buChar char="๏"/>
              <a:defRPr sz="3458" b="1"/>
            </a:pPr>
            <a:r>
              <a:rPr>
                <a:solidFill>
                  <a:schemeClr val="accent4"/>
                </a:solidFill>
              </a:rPr>
              <a:t>RNET Dongle [On-board Programming (OBP)]</a:t>
            </a:r>
          </a:p>
          <a:p>
            <a:pPr marL="2172729" indent="-1109485" defTabSz="832104">
              <a:spcBef>
                <a:spcPts val="1400"/>
              </a:spcBef>
              <a:buSzPct val="100000"/>
              <a:buChar char="๏"/>
              <a:defRPr sz="3458" b="1"/>
            </a:pPr>
            <a:r>
              <a:rPr>
                <a:solidFill>
                  <a:schemeClr val="accent4"/>
                </a:solidFill>
              </a:rPr>
              <a:t>RNET Wifi Dongle + Laptop/Phone/Tablet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le 2"/>
          <p:cNvSpPr txBox="1">
            <a:spLocks noGrp="1"/>
          </p:cNvSpPr>
          <p:nvPr>
            <p:ph type="title"/>
          </p:nvPr>
        </p:nvSpPr>
        <p:spPr>
          <a:xfrm>
            <a:off x="675831" y="0"/>
            <a:ext cx="14463581" cy="1842917"/>
          </a:xfrm>
          <a:prstGeom prst="rect">
            <a:avLst/>
          </a:prstGeom>
        </p:spPr>
        <p:txBody>
          <a:bodyPr/>
          <a:lstStyle/>
          <a:p>
            <a:r>
              <a:t>Types of Programmers</a:t>
            </a:r>
          </a:p>
        </p:txBody>
      </p:sp>
      <p:pic>
        <p:nvPicPr>
          <p:cNvPr id="338" name="Picture 39" descr="Picture 39"/>
          <p:cNvPicPr>
            <a:picLocks noChangeAspect="1"/>
          </p:cNvPicPr>
          <p:nvPr/>
        </p:nvPicPr>
        <p:blipFill>
          <a:blip r:embed="rId2"/>
          <a:stretch>
            <a:fillRect/>
          </a:stretch>
        </p:blipFill>
        <p:spPr>
          <a:xfrm>
            <a:off x="1300557" y="3976676"/>
            <a:ext cx="6990769" cy="2676528"/>
          </a:xfrm>
          <a:prstGeom prst="rect">
            <a:avLst/>
          </a:prstGeom>
          <a:ln w="12700">
            <a:miter lim="400000"/>
          </a:ln>
        </p:spPr>
      </p:pic>
      <p:pic>
        <p:nvPicPr>
          <p:cNvPr id="339" name="Image" descr="Image"/>
          <p:cNvPicPr>
            <a:picLocks noChangeAspect="1"/>
          </p:cNvPicPr>
          <p:nvPr/>
        </p:nvPicPr>
        <p:blipFill>
          <a:blip r:embed="rId3"/>
          <a:stretch>
            <a:fillRect/>
          </a:stretch>
        </p:blipFill>
        <p:spPr>
          <a:xfrm>
            <a:off x="10781388" y="6581668"/>
            <a:ext cx="4157767" cy="4157767"/>
          </a:xfrm>
          <a:prstGeom prst="rect">
            <a:avLst/>
          </a:prstGeom>
          <a:ln w="12700">
            <a:miter lim="400000"/>
          </a:ln>
        </p:spPr>
      </p:pic>
      <p:sp>
        <p:nvSpPr>
          <p:cNvPr id="340" name="RNET Dongle"/>
          <p:cNvSpPr txBox="1"/>
          <p:nvPr/>
        </p:nvSpPr>
        <p:spPr>
          <a:xfrm>
            <a:off x="3405127" y="7038568"/>
            <a:ext cx="2781629" cy="560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300" b="1">
                <a:latin typeface="Arial"/>
                <a:ea typeface="Arial"/>
                <a:cs typeface="Arial"/>
                <a:sym typeface="Arial"/>
              </a:defRPr>
            </a:lvl1pPr>
          </a:lstStyle>
          <a:p>
            <a:r>
              <a:t>RNET Dongle</a:t>
            </a:r>
          </a:p>
        </p:txBody>
      </p:sp>
      <p:sp>
        <p:nvSpPr>
          <p:cNvPr id="341" name="RNET Wifi Dongle"/>
          <p:cNvSpPr txBox="1"/>
          <p:nvPr/>
        </p:nvSpPr>
        <p:spPr>
          <a:xfrm>
            <a:off x="11029074" y="10970397"/>
            <a:ext cx="3662395" cy="560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300" b="1">
                <a:latin typeface="Arial"/>
                <a:ea typeface="Arial"/>
                <a:cs typeface="Arial"/>
                <a:sym typeface="Arial"/>
              </a:defRPr>
            </a:lvl1pPr>
          </a:lstStyle>
          <a:p>
            <a:r>
              <a:t>RNET Wifi Dongle</a:t>
            </a:r>
          </a:p>
        </p:txBody>
      </p:sp>
      <p:pic>
        <p:nvPicPr>
          <p:cNvPr id="342" name="Image" descr="Image"/>
          <p:cNvPicPr>
            <a:picLocks noChangeAspect="1"/>
          </p:cNvPicPr>
          <p:nvPr/>
        </p:nvPicPr>
        <p:blipFill>
          <a:blip r:embed="rId4"/>
          <a:stretch>
            <a:fillRect/>
          </a:stretch>
        </p:blipFill>
        <p:spPr>
          <a:xfrm>
            <a:off x="17300761" y="2650098"/>
            <a:ext cx="5689601" cy="5689601"/>
          </a:xfrm>
          <a:prstGeom prst="rect">
            <a:avLst/>
          </a:prstGeom>
          <a:ln w="12700">
            <a:miter lim="400000"/>
          </a:ln>
        </p:spPr>
      </p:pic>
      <p:sp>
        <p:nvSpPr>
          <p:cNvPr id="343" name="DTT Programmer"/>
          <p:cNvSpPr txBox="1"/>
          <p:nvPr/>
        </p:nvSpPr>
        <p:spPr>
          <a:xfrm>
            <a:off x="18217100" y="8380388"/>
            <a:ext cx="3527537" cy="560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300" b="1">
                <a:latin typeface="Arial"/>
                <a:ea typeface="Arial"/>
                <a:cs typeface="Arial"/>
                <a:sym typeface="Arial"/>
              </a:defRPr>
            </a:lvl1pPr>
          </a:lstStyle>
          <a:p>
            <a:r>
              <a:t>DTT Programmer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le 2"/>
          <p:cNvSpPr txBox="1">
            <a:spLocks noGrp="1"/>
          </p:cNvSpPr>
          <p:nvPr>
            <p:ph type="title"/>
          </p:nvPr>
        </p:nvSpPr>
        <p:spPr>
          <a:xfrm>
            <a:off x="675831" y="0"/>
            <a:ext cx="14463581" cy="1842917"/>
          </a:xfrm>
          <a:prstGeom prst="rect">
            <a:avLst/>
          </a:prstGeom>
        </p:spPr>
        <p:txBody>
          <a:bodyPr/>
          <a:lstStyle/>
          <a:p>
            <a:r>
              <a:t>Basic Parameters</a:t>
            </a:r>
          </a:p>
        </p:txBody>
      </p:sp>
      <p:sp>
        <p:nvSpPr>
          <p:cNvPr id="346" name="Text Placeholder 1"/>
          <p:cNvSpPr txBox="1">
            <a:spLocks noGrp="1"/>
          </p:cNvSpPr>
          <p:nvPr>
            <p:ph type="body" idx="1"/>
          </p:nvPr>
        </p:nvSpPr>
        <p:spPr>
          <a:xfrm>
            <a:off x="2626703" y="2917945"/>
            <a:ext cx="19620965" cy="9215588"/>
          </a:xfrm>
          <a:prstGeom prst="rect">
            <a:avLst/>
          </a:prstGeom>
        </p:spPr>
        <p:txBody>
          <a:bodyPr/>
          <a:lstStyle/>
          <a:p>
            <a:pPr marL="2133600" indent="-622300">
              <a:buSzPct val="100000"/>
              <a:buChar char="๏"/>
              <a:defRPr sz="3600" b="1">
                <a:solidFill>
                  <a:schemeClr val="accent4"/>
                </a:solidFill>
              </a:defRPr>
            </a:pPr>
            <a:r>
              <a:t>Programming a power wheelchair is how we configure the chair’s settings to meet the specific needs and goals of the end user. The most common programming parameters that are adjusted and customized to ensure safety and independence are:</a:t>
            </a:r>
          </a:p>
          <a:p>
            <a:pPr indent="1562100">
              <a:buFont typeface="Wingdings"/>
              <a:defRPr sz="3600">
                <a:solidFill>
                  <a:schemeClr val="accent4"/>
                </a:solidFill>
              </a:defRPr>
            </a:pPr>
            <a:endParaRPr/>
          </a:p>
          <a:p>
            <a:pPr marL="2733589" indent="-622300">
              <a:buClr>
                <a:schemeClr val="accent4"/>
              </a:buClr>
              <a:buSzPct val="100000"/>
              <a:buChar char="➡"/>
              <a:defRPr sz="3600">
                <a:solidFill>
                  <a:schemeClr val="accent4"/>
                </a:solidFill>
              </a:defRPr>
            </a:pPr>
            <a:r>
              <a:t>Speeds (forward, reverse, turning)</a:t>
            </a:r>
          </a:p>
          <a:p>
            <a:pPr marL="2733589" indent="-622300">
              <a:buClr>
                <a:schemeClr val="accent4"/>
              </a:buClr>
              <a:buSzPct val="100000"/>
              <a:buChar char="➡"/>
              <a:defRPr sz="3600">
                <a:solidFill>
                  <a:schemeClr val="accent4"/>
                </a:solidFill>
              </a:defRPr>
            </a:pPr>
            <a:r>
              <a:t>Rates (acceleration, deceleration)</a:t>
            </a:r>
          </a:p>
          <a:p>
            <a:pPr marL="2733589" indent="-622300">
              <a:buClr>
                <a:schemeClr val="accent4"/>
              </a:buClr>
              <a:buSzPct val="100000"/>
              <a:buChar char="➡"/>
              <a:defRPr sz="3600">
                <a:solidFill>
                  <a:schemeClr val="accent4"/>
                </a:solidFill>
              </a:defRPr>
            </a:pPr>
            <a:r>
              <a:t>Sensitivity (tremor dampening)</a:t>
            </a:r>
          </a:p>
          <a:p>
            <a:pPr marL="2733589" indent="-622300">
              <a:buClr>
                <a:schemeClr val="accent4"/>
              </a:buClr>
              <a:buSzPct val="100000"/>
              <a:buChar char="➡"/>
              <a:defRPr sz="3600">
                <a:solidFill>
                  <a:schemeClr val="accent4"/>
                </a:solidFill>
              </a:defRPr>
            </a:pPr>
            <a:r>
              <a:t>Throw</a:t>
            </a:r>
          </a:p>
          <a:p>
            <a:pPr marL="2733589" indent="-622300">
              <a:buClr>
                <a:schemeClr val="accent4"/>
              </a:buClr>
              <a:buSzPct val="100000"/>
              <a:buChar char="➡"/>
              <a:defRPr sz="3600">
                <a:solidFill>
                  <a:schemeClr val="accent4"/>
                </a:solidFill>
              </a:defRPr>
            </a:pPr>
            <a:r>
              <a:t>Deadband</a:t>
            </a:r>
          </a:p>
          <a:p>
            <a:pPr marL="2733589" indent="-622300">
              <a:buClr>
                <a:schemeClr val="accent4"/>
              </a:buClr>
              <a:buSzPct val="100000"/>
              <a:buChar char="➡"/>
              <a:defRPr sz="3600">
                <a:solidFill>
                  <a:schemeClr val="accent4"/>
                </a:solidFill>
              </a:defRPr>
            </a:pPr>
            <a:r>
              <a:t>Power</a:t>
            </a:r>
          </a:p>
          <a:p>
            <a:pPr marL="2733589" indent="-622300">
              <a:buClr>
                <a:schemeClr val="accent4"/>
              </a:buClr>
              <a:buSzPct val="100000"/>
              <a:buChar char="➡"/>
              <a:defRPr sz="3600">
                <a:solidFill>
                  <a:schemeClr val="accent4"/>
                </a:solidFill>
              </a:defRPr>
            </a:pPr>
            <a:r>
              <a:t>Torque</a:t>
            </a:r>
          </a:p>
          <a:p>
            <a:pPr marL="2733589" indent="-622300">
              <a:buClr>
                <a:schemeClr val="accent4"/>
              </a:buClr>
              <a:buSzPct val="100000"/>
              <a:buChar char="➡"/>
              <a:defRPr sz="3600">
                <a:solidFill>
                  <a:schemeClr val="accent4"/>
                </a:solidFill>
              </a:defRPr>
            </a:pPr>
            <a:r>
              <a:t>Profiles</a:t>
            </a:r>
          </a:p>
        </p:txBody>
      </p:sp>
    </p:spTree>
  </p:cSld>
  <p:clrMapOvr>
    <a:masterClrMapping/>
  </p:clrMapOvr>
  <p:transition spd="med"/>
</p:sld>
</file>

<file path=ppt/theme/theme1.xml><?xml version="1.0" encoding="utf-8"?>
<a:theme xmlns:a="http://schemas.openxmlformats.org/drawingml/2006/main" name="Amylior PP">
  <a:themeElements>
    <a:clrScheme name="Amylior PP">
      <a:dk1>
        <a:srgbClr val="425276"/>
      </a:dk1>
      <a:lt1>
        <a:srgbClr val="FFFFFF"/>
      </a:lt1>
      <a:dk2>
        <a:srgbClr val="A7A7A7"/>
      </a:dk2>
      <a:lt2>
        <a:srgbClr val="535353"/>
      </a:lt2>
      <a:accent1>
        <a:srgbClr val="2F343C"/>
      </a:accent1>
      <a:accent2>
        <a:srgbClr val="425276"/>
      </a:accent2>
      <a:accent3>
        <a:srgbClr val="244061"/>
      </a:accent3>
      <a:accent4>
        <a:srgbClr val="366092"/>
      </a:accent4>
      <a:accent5>
        <a:srgbClr val="FFC000"/>
      </a:accent5>
      <a:accent6>
        <a:srgbClr val="F79646"/>
      </a:accent6>
      <a:hlink>
        <a:srgbClr val="0000FF"/>
      </a:hlink>
      <a:folHlink>
        <a:srgbClr val="FF00FF"/>
      </a:folHlink>
    </a:clrScheme>
    <a:fontScheme name="Amylior PP">
      <a:majorFont>
        <a:latin typeface="Helvetica"/>
        <a:ea typeface="Helvetica"/>
        <a:cs typeface="Helvetica"/>
      </a:majorFont>
      <a:minorFont>
        <a:latin typeface="Helvetica Neue"/>
        <a:ea typeface="Helvetica Neue"/>
        <a:cs typeface="Helvetica Neue"/>
      </a:minorFont>
    </a:fontScheme>
    <a:fmtScheme name="Amylior P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mylior PP">
  <a:themeElements>
    <a:clrScheme name="Amylior PP">
      <a:dk1>
        <a:srgbClr val="000000"/>
      </a:dk1>
      <a:lt1>
        <a:srgbClr val="FFFFFF"/>
      </a:lt1>
      <a:dk2>
        <a:srgbClr val="A7A7A7"/>
      </a:dk2>
      <a:lt2>
        <a:srgbClr val="535353"/>
      </a:lt2>
      <a:accent1>
        <a:srgbClr val="2F343C"/>
      </a:accent1>
      <a:accent2>
        <a:srgbClr val="425276"/>
      </a:accent2>
      <a:accent3>
        <a:srgbClr val="244061"/>
      </a:accent3>
      <a:accent4>
        <a:srgbClr val="366092"/>
      </a:accent4>
      <a:accent5>
        <a:srgbClr val="FFC000"/>
      </a:accent5>
      <a:accent6>
        <a:srgbClr val="F79646"/>
      </a:accent6>
      <a:hlink>
        <a:srgbClr val="0000FF"/>
      </a:hlink>
      <a:folHlink>
        <a:srgbClr val="FF00FF"/>
      </a:folHlink>
    </a:clrScheme>
    <a:fontScheme name="Amylior PP">
      <a:majorFont>
        <a:latin typeface="Helvetica"/>
        <a:ea typeface="Helvetica"/>
        <a:cs typeface="Helvetica"/>
      </a:majorFont>
      <a:minorFont>
        <a:latin typeface="Helvetica Neue"/>
        <a:ea typeface="Helvetica Neue"/>
        <a:cs typeface="Helvetica Neue"/>
      </a:minorFont>
    </a:fontScheme>
    <a:fmtScheme name="Amylior P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Custom</PresentationFormat>
  <Paragraphs>142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Amylior PP</vt:lpstr>
      <vt:lpstr>PowerPoint Presentation</vt:lpstr>
      <vt:lpstr>Why is Programming Important</vt:lpstr>
      <vt:lpstr>Where Do I Start</vt:lpstr>
      <vt:lpstr>Accessing Programming</vt:lpstr>
      <vt:lpstr>Accessing Programming</vt:lpstr>
      <vt:lpstr>Accessing Programming</vt:lpstr>
      <vt:lpstr>Accessing Programming</vt:lpstr>
      <vt:lpstr>Types of Programmers</vt:lpstr>
      <vt:lpstr>Basic Parameters</vt:lpstr>
      <vt:lpstr>Speeds</vt:lpstr>
      <vt:lpstr>Rates</vt:lpstr>
      <vt:lpstr>Sensitivity (Tremor Dampening)</vt:lpstr>
      <vt:lpstr>Joystick Throw</vt:lpstr>
      <vt:lpstr>Deadband</vt:lpstr>
      <vt:lpstr>Power</vt:lpstr>
      <vt:lpstr>Torque</vt:lpstr>
      <vt:lpstr>Profiles</vt:lpstr>
      <vt:lpstr>Connecting the Dongle</vt:lpstr>
      <vt:lpstr>OBP PROGRAMMING ACCESS</vt:lpstr>
      <vt:lpstr>OBP PROGRAMMING ACCESS</vt:lpstr>
      <vt:lpstr>PC PROGRAMMER</vt:lpstr>
      <vt:lpstr>QUESTIONS</vt:lpstr>
      <vt:lpstr>HANDS ON PROGRAMMING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Brandon Strap</cp:lastModifiedBy>
  <cp:revision>2</cp:revision>
  <dcterms:modified xsi:type="dcterms:W3CDTF">2025-04-11T16:38:51Z</dcterms:modified>
</cp:coreProperties>
</file>